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2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E06E6-2BBF-4542-813B-EA184ADD8F62}" type="doc">
      <dgm:prSet loTypeId="urn:microsoft.com/office/officeart/2009/3/layout/StepUpProcess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4EF0F7ED-407B-4B5E-973D-74A342162465}">
      <dgm:prSet phldrT="[文本]"/>
      <dgm:spPr/>
      <dgm:t>
        <a:bodyPr/>
        <a:lstStyle/>
        <a:p>
          <a:r>
            <a:rPr lang="zh-CN" altLang="zh-CN" b="1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</a:rPr>
            <a:t>option</a:t>
          </a:r>
          <a:endParaRPr lang="zh-CN" altLang="en-US" dirty="0">
            <a:solidFill>
              <a:schemeClr val="accent1"/>
            </a:solidFill>
          </a:endParaRPr>
        </a:p>
      </dgm:t>
    </dgm:pt>
    <dgm:pt modelId="{F22D08C4-82A1-48F5-9B23-51084BE81B2B}" cxnId="{73D7F07A-8BCC-4273-9234-5A8DA3F36BBD}" type="parTrans">
      <dgm:prSet/>
      <dgm:spPr/>
      <dgm:t>
        <a:bodyPr/>
        <a:lstStyle/>
        <a:p>
          <a:endParaRPr lang="zh-CN" altLang="en-US" dirty="0"/>
        </a:p>
      </dgm:t>
    </dgm:pt>
    <dgm:pt modelId="{352CF7EC-CE21-485A-A701-7486DC54789C}" cxnId="{73D7F07A-8BCC-4273-9234-5A8DA3F36BBD}" type="sibTrans">
      <dgm:prSet/>
      <dgm:spPr/>
      <dgm:t>
        <a:bodyPr/>
        <a:lstStyle/>
        <a:p>
          <a:endParaRPr lang="zh-CN" altLang="en-US" dirty="0"/>
        </a:p>
      </dgm:t>
    </dgm:pt>
    <dgm:pt modelId="{E3AC1CE4-33F1-4A60-8B77-2CDA9269D79B}">
      <dgm:prSet phldrT="[文本]"/>
      <dgm:spPr/>
      <dgm:t>
        <a:bodyPr/>
        <a:lstStyle/>
        <a:p>
          <a:r>
            <a:rPr lang="zh-CN" altLang="zh-CN" b="1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</a:rPr>
            <a:t>option</a:t>
          </a:r>
          <a:endParaRPr lang="zh-CN" altLang="en-US" dirty="0">
            <a:solidFill>
              <a:schemeClr val="accent1"/>
            </a:solidFill>
          </a:endParaRPr>
        </a:p>
      </dgm:t>
    </dgm:pt>
    <dgm:pt modelId="{972A2CA6-3C39-43C6-9487-247D50E42BC5}" cxnId="{7265289F-3E40-4018-8C82-C7D50DF893F5}" type="parTrans">
      <dgm:prSet/>
      <dgm:spPr/>
      <dgm:t>
        <a:bodyPr/>
        <a:lstStyle/>
        <a:p>
          <a:endParaRPr lang="zh-CN" altLang="en-US" dirty="0"/>
        </a:p>
      </dgm:t>
    </dgm:pt>
    <dgm:pt modelId="{B2F2B5F7-3BFD-407E-8723-299801485C84}" cxnId="{7265289F-3E40-4018-8C82-C7D50DF893F5}" type="sibTrans">
      <dgm:prSet/>
      <dgm:spPr/>
      <dgm:t>
        <a:bodyPr/>
        <a:lstStyle/>
        <a:p>
          <a:endParaRPr lang="zh-CN" altLang="en-US" dirty="0"/>
        </a:p>
      </dgm:t>
    </dgm:pt>
    <dgm:pt modelId="{4FE30267-5961-4C75-BBCB-F9AA4491488A}">
      <dgm:prSet phldrT="[文本]"/>
      <dgm:spPr/>
      <dgm:t>
        <a:bodyPr/>
        <a:lstStyle/>
        <a:p>
          <a:r>
            <a:rPr lang="zh-CN" altLang="zh-CN" b="1" dirty="0">
              <a:solidFill>
                <a:schemeClr val="accent2"/>
              </a:solidFill>
              <a:latin typeface="Arial" panose="020B0604020202020204" pitchFamily="34" charset="0"/>
              <a:ea typeface="Arial" panose="020B0604020202020204" pitchFamily="34" charset="0"/>
            </a:rPr>
            <a:t>option</a:t>
          </a:r>
          <a:endParaRPr lang="zh-CN" altLang="en-US" dirty="0">
            <a:solidFill>
              <a:schemeClr val="accent2"/>
            </a:solidFill>
          </a:endParaRPr>
        </a:p>
      </dgm:t>
    </dgm:pt>
    <dgm:pt modelId="{CBD556BB-D4E8-4AF8-86AA-C766522CD88F}" cxnId="{B4DE7A91-A8CF-4C43-8A22-78F55B57D2F9}" type="parTrans">
      <dgm:prSet/>
      <dgm:spPr/>
      <dgm:t>
        <a:bodyPr/>
        <a:lstStyle/>
        <a:p>
          <a:endParaRPr lang="zh-CN" altLang="en-US" dirty="0"/>
        </a:p>
      </dgm:t>
    </dgm:pt>
    <dgm:pt modelId="{5EEA778A-DF78-4AF7-81D9-6268F8F5D6D5}" cxnId="{B4DE7A91-A8CF-4C43-8A22-78F55B57D2F9}" type="sibTrans">
      <dgm:prSet/>
      <dgm:spPr/>
      <dgm:t>
        <a:bodyPr/>
        <a:lstStyle/>
        <a:p>
          <a:endParaRPr lang="zh-CN" altLang="en-US" dirty="0"/>
        </a:p>
      </dgm:t>
    </dgm:pt>
    <dgm:pt modelId="{2D903341-5A4C-4C25-A43E-AD3D525C4EFA}">
      <dgm:prSet phldrT="[文本]"/>
      <dgm:spPr/>
      <dgm:t>
        <a:bodyPr/>
        <a:lstStyle/>
        <a:p>
          <a:r>
            <a:rPr lang="zh-CN" altLang="zh-CN" b="1" dirty="0">
              <a:solidFill>
                <a:schemeClr val="accent3"/>
              </a:solidFill>
              <a:latin typeface="Arial" panose="020B0604020202020204" pitchFamily="34" charset="0"/>
              <a:ea typeface="Arial" panose="020B0604020202020204" pitchFamily="34" charset="0"/>
            </a:rPr>
            <a:t>option</a:t>
          </a:r>
          <a:endParaRPr lang="zh-CN" altLang="en-US" dirty="0">
            <a:solidFill>
              <a:schemeClr val="accent3"/>
            </a:solidFill>
          </a:endParaRPr>
        </a:p>
      </dgm:t>
    </dgm:pt>
    <dgm:pt modelId="{1BA61C5A-C2AD-4640-A202-98775CE65B3F}" cxnId="{6712513D-4AF9-4D35-8D97-93A9930D7906}" type="parTrans">
      <dgm:prSet/>
      <dgm:spPr/>
      <dgm:t>
        <a:bodyPr/>
        <a:lstStyle/>
        <a:p>
          <a:endParaRPr lang="zh-CN" altLang="en-US" dirty="0"/>
        </a:p>
      </dgm:t>
    </dgm:pt>
    <dgm:pt modelId="{0A79AF1F-F684-47EB-9783-00B6FAF5D97A}" cxnId="{6712513D-4AF9-4D35-8D97-93A9930D7906}" type="sibTrans">
      <dgm:prSet/>
      <dgm:spPr/>
      <dgm:t>
        <a:bodyPr/>
        <a:lstStyle/>
        <a:p>
          <a:endParaRPr lang="zh-CN" altLang="en-US" dirty="0"/>
        </a:p>
      </dgm:t>
    </dgm:pt>
    <dgm:pt modelId="{2EFD72B5-3AA6-4123-8D25-645B17C7E60D}">
      <dgm:prSet phldrT="[文本]"/>
      <dgm:spPr/>
      <dgm:t>
        <a:bodyPr/>
        <a:lstStyle/>
        <a:p>
          <a:r>
            <a:rPr lang="zh-CN" altLang="zh-CN" b="1" dirty="0">
              <a:solidFill>
                <a:schemeClr val="accent3"/>
              </a:solidFill>
              <a:latin typeface="Arial" panose="020B0604020202020204" pitchFamily="34" charset="0"/>
              <a:ea typeface="Arial" panose="020B0604020202020204" pitchFamily="34" charset="0"/>
            </a:rPr>
            <a:t>option</a:t>
          </a:r>
          <a:endParaRPr lang="zh-CN" altLang="en-US" dirty="0">
            <a:solidFill>
              <a:schemeClr val="accent3"/>
            </a:solidFill>
          </a:endParaRPr>
        </a:p>
      </dgm:t>
    </dgm:pt>
    <dgm:pt modelId="{6AD57FA7-5F78-4115-B912-7770461A60F1}" cxnId="{4763E9BA-0C0E-457A-BE71-8934C4537625}" type="parTrans">
      <dgm:prSet/>
      <dgm:spPr/>
      <dgm:t>
        <a:bodyPr/>
        <a:lstStyle/>
        <a:p>
          <a:endParaRPr lang="zh-CN" altLang="en-US" dirty="0"/>
        </a:p>
      </dgm:t>
    </dgm:pt>
    <dgm:pt modelId="{AD5B9E5A-D56C-4E1F-8536-E4EA78FF8BE3}" cxnId="{4763E9BA-0C0E-457A-BE71-8934C4537625}" type="sibTrans">
      <dgm:prSet/>
      <dgm:spPr/>
      <dgm:t>
        <a:bodyPr/>
        <a:lstStyle/>
        <a:p>
          <a:endParaRPr lang="zh-CN" altLang="en-US" dirty="0"/>
        </a:p>
      </dgm:t>
    </dgm:pt>
    <dgm:pt modelId="{CBB9A93F-D50B-4884-9535-D33F70AFB640}" type="pres">
      <dgm:prSet presAssocID="{8D0E06E6-2BBF-4542-813B-EA184ADD8F62}" presName="rootnode" presStyleCnt="0">
        <dgm:presLayoutVars>
          <dgm:chMax/>
          <dgm:chPref/>
          <dgm:dir/>
          <dgm:animLvl val="lvl"/>
        </dgm:presLayoutVars>
      </dgm:prSet>
      <dgm:spPr/>
    </dgm:pt>
    <dgm:pt modelId="{23848DF8-9B6A-49DE-B3D8-75622EEA40EC}" type="pres">
      <dgm:prSet presAssocID="{4EF0F7ED-407B-4B5E-973D-74A342162465}" presName="composite" presStyleCnt="0"/>
      <dgm:spPr/>
    </dgm:pt>
    <dgm:pt modelId="{0FFE676E-43FB-4230-A053-39DEDC8855C9}" type="pres">
      <dgm:prSet presAssocID="{4EF0F7ED-407B-4B5E-973D-74A342162465}" presName="LShape" presStyleLbl="alignNode1" presStyleIdx="0" presStyleCnt="9"/>
      <dgm:spPr/>
    </dgm:pt>
    <dgm:pt modelId="{AA57E449-8AE5-43E8-AFA8-C029B282A200}" type="pres">
      <dgm:prSet presAssocID="{4EF0F7ED-407B-4B5E-973D-74A342162465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3131E046-63F6-4724-A66F-90CDBD80736D}" type="pres">
      <dgm:prSet presAssocID="{4EF0F7ED-407B-4B5E-973D-74A342162465}" presName="Triangle" presStyleLbl="alignNode1" presStyleIdx="1" presStyleCnt="9"/>
      <dgm:spPr/>
    </dgm:pt>
    <dgm:pt modelId="{56627DB7-2E19-43AA-8194-9105E695790F}" type="pres">
      <dgm:prSet presAssocID="{352CF7EC-CE21-485A-A701-7486DC54789C}" presName="sibTrans" presStyleCnt="0"/>
      <dgm:spPr/>
    </dgm:pt>
    <dgm:pt modelId="{8495612D-797F-4BAA-8C24-13D300FC5463}" type="pres">
      <dgm:prSet presAssocID="{352CF7EC-CE21-485A-A701-7486DC54789C}" presName="space" presStyleCnt="0"/>
      <dgm:spPr/>
    </dgm:pt>
    <dgm:pt modelId="{83F5AF56-3215-41AE-9C06-0E1CB700C7F9}" type="pres">
      <dgm:prSet presAssocID="{E3AC1CE4-33F1-4A60-8B77-2CDA9269D79B}" presName="composite" presStyleCnt="0"/>
      <dgm:spPr/>
    </dgm:pt>
    <dgm:pt modelId="{2B31CF97-0358-4EF3-8DF4-81280E2400DC}" type="pres">
      <dgm:prSet presAssocID="{E3AC1CE4-33F1-4A60-8B77-2CDA9269D79B}" presName="LShape" presStyleLbl="alignNode1" presStyleIdx="2" presStyleCnt="9"/>
      <dgm:spPr/>
    </dgm:pt>
    <dgm:pt modelId="{8DD73365-6F17-4C9D-BFA9-0C0591E7CF3C}" type="pres">
      <dgm:prSet presAssocID="{E3AC1CE4-33F1-4A60-8B77-2CDA9269D79B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023FFC3-D72C-4EBF-BEB8-8374F34FAAD4}" type="pres">
      <dgm:prSet presAssocID="{E3AC1CE4-33F1-4A60-8B77-2CDA9269D79B}" presName="Triangle" presStyleLbl="alignNode1" presStyleIdx="3" presStyleCnt="9"/>
      <dgm:spPr/>
    </dgm:pt>
    <dgm:pt modelId="{FC5C4FC0-3CC2-4DD9-9FDC-E8DEA98A0504}" type="pres">
      <dgm:prSet presAssocID="{B2F2B5F7-3BFD-407E-8723-299801485C84}" presName="sibTrans" presStyleCnt="0"/>
      <dgm:spPr/>
    </dgm:pt>
    <dgm:pt modelId="{49EAE4B2-A38A-4007-B282-546BAB30467D}" type="pres">
      <dgm:prSet presAssocID="{B2F2B5F7-3BFD-407E-8723-299801485C84}" presName="space" presStyleCnt="0"/>
      <dgm:spPr/>
    </dgm:pt>
    <dgm:pt modelId="{1E5A5AED-7D5D-4398-9A4B-D164BA7568DF}" type="pres">
      <dgm:prSet presAssocID="{4FE30267-5961-4C75-BBCB-F9AA4491488A}" presName="composite" presStyleCnt="0"/>
      <dgm:spPr/>
    </dgm:pt>
    <dgm:pt modelId="{8FD2ED83-BEA2-44EC-A300-2A7B5F131320}" type="pres">
      <dgm:prSet presAssocID="{4FE30267-5961-4C75-BBCB-F9AA4491488A}" presName="LShape" presStyleLbl="alignNode1" presStyleIdx="4" presStyleCnt="9"/>
      <dgm:spPr/>
    </dgm:pt>
    <dgm:pt modelId="{BDA7357B-D4D3-4BBE-8BCA-23CE6078777C}" type="pres">
      <dgm:prSet presAssocID="{4FE30267-5961-4C75-BBCB-F9AA4491488A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D74BB3B-9FA3-497C-AABF-C733F8058D88}" type="pres">
      <dgm:prSet presAssocID="{4FE30267-5961-4C75-BBCB-F9AA4491488A}" presName="Triangle" presStyleLbl="alignNode1" presStyleIdx="5" presStyleCnt="9"/>
      <dgm:spPr/>
    </dgm:pt>
    <dgm:pt modelId="{5733D348-5277-4F2D-849D-E0434F196F4B}" type="pres">
      <dgm:prSet presAssocID="{5EEA778A-DF78-4AF7-81D9-6268F8F5D6D5}" presName="sibTrans" presStyleCnt="0"/>
      <dgm:spPr/>
    </dgm:pt>
    <dgm:pt modelId="{1A617C71-B055-4E2B-9C2B-A7988C82F7C4}" type="pres">
      <dgm:prSet presAssocID="{5EEA778A-DF78-4AF7-81D9-6268F8F5D6D5}" presName="space" presStyleCnt="0"/>
      <dgm:spPr/>
    </dgm:pt>
    <dgm:pt modelId="{16C1A2AF-DB78-4DE4-A559-7BBD8FDCA640}" type="pres">
      <dgm:prSet presAssocID="{2D903341-5A4C-4C25-A43E-AD3D525C4EFA}" presName="composite" presStyleCnt="0"/>
      <dgm:spPr/>
    </dgm:pt>
    <dgm:pt modelId="{0BB980F2-232B-48A3-8BE0-B6F5E2FCD058}" type="pres">
      <dgm:prSet presAssocID="{2D903341-5A4C-4C25-A43E-AD3D525C4EFA}" presName="LShape" presStyleLbl="alignNode1" presStyleIdx="6" presStyleCnt="9"/>
      <dgm:spPr/>
    </dgm:pt>
    <dgm:pt modelId="{1470156A-42E1-4FE0-9D0E-A5E1AACB8CED}" type="pres">
      <dgm:prSet presAssocID="{2D903341-5A4C-4C25-A43E-AD3D525C4EF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18B57F7-8092-42B0-BD44-3D97B526B1BD}" type="pres">
      <dgm:prSet presAssocID="{2D903341-5A4C-4C25-A43E-AD3D525C4EFA}" presName="Triangle" presStyleLbl="alignNode1" presStyleIdx="7" presStyleCnt="9"/>
      <dgm:spPr/>
    </dgm:pt>
    <dgm:pt modelId="{FD8C5E5B-72B9-4DA0-91EB-B574F5397756}" type="pres">
      <dgm:prSet presAssocID="{0A79AF1F-F684-47EB-9783-00B6FAF5D97A}" presName="sibTrans" presStyleCnt="0"/>
      <dgm:spPr/>
    </dgm:pt>
    <dgm:pt modelId="{66378938-3488-4929-8E9D-C7123327A37B}" type="pres">
      <dgm:prSet presAssocID="{0A79AF1F-F684-47EB-9783-00B6FAF5D97A}" presName="space" presStyleCnt="0"/>
      <dgm:spPr/>
    </dgm:pt>
    <dgm:pt modelId="{B500E1F9-DDF1-4B25-B69F-60348580F66C}" type="pres">
      <dgm:prSet presAssocID="{2EFD72B5-3AA6-4123-8D25-645B17C7E60D}" presName="composite" presStyleCnt="0"/>
      <dgm:spPr/>
    </dgm:pt>
    <dgm:pt modelId="{029510B1-3CAC-4475-80DB-1E224D066978}" type="pres">
      <dgm:prSet presAssocID="{2EFD72B5-3AA6-4123-8D25-645B17C7E60D}" presName="LShape" presStyleLbl="alignNode1" presStyleIdx="8" presStyleCnt="9"/>
      <dgm:spPr/>
    </dgm:pt>
    <dgm:pt modelId="{9D21D576-60E1-4937-8EFA-B2C4F96AA2C1}" type="pres">
      <dgm:prSet presAssocID="{2EFD72B5-3AA6-4123-8D25-645B17C7E60D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AF4E525-3926-44A3-9EAE-FEF2EE2B3160}" type="presOf" srcId="{8D0E06E6-2BBF-4542-813B-EA184ADD8F62}" destId="{CBB9A93F-D50B-4884-9535-D33F70AFB640}" srcOrd="0" destOrd="0" presId="urn:microsoft.com/office/officeart/2009/3/layout/StepUpProcess"/>
    <dgm:cxn modelId="{6712513D-4AF9-4D35-8D97-93A9930D7906}" srcId="{8D0E06E6-2BBF-4542-813B-EA184ADD8F62}" destId="{2D903341-5A4C-4C25-A43E-AD3D525C4EFA}" srcOrd="3" destOrd="0" parTransId="{1BA61C5A-C2AD-4640-A202-98775CE65B3F}" sibTransId="{0A79AF1F-F684-47EB-9783-00B6FAF5D97A}"/>
    <dgm:cxn modelId="{EC3EE16F-1E2B-4E56-9EA7-EC6F9048C1F9}" type="presOf" srcId="{2EFD72B5-3AA6-4123-8D25-645B17C7E60D}" destId="{9D21D576-60E1-4937-8EFA-B2C4F96AA2C1}" srcOrd="0" destOrd="0" presId="urn:microsoft.com/office/officeart/2009/3/layout/StepUpProcess"/>
    <dgm:cxn modelId="{0222F64F-D730-44D9-A2B7-C64FC38F54BA}" type="presOf" srcId="{4EF0F7ED-407B-4B5E-973D-74A342162465}" destId="{AA57E449-8AE5-43E8-AFA8-C029B282A200}" srcOrd="0" destOrd="0" presId="urn:microsoft.com/office/officeart/2009/3/layout/StepUpProcess"/>
    <dgm:cxn modelId="{CDF0AD58-073F-4BB3-8D99-2312635B2B78}" type="presOf" srcId="{E3AC1CE4-33F1-4A60-8B77-2CDA9269D79B}" destId="{8DD73365-6F17-4C9D-BFA9-0C0591E7CF3C}" srcOrd="0" destOrd="0" presId="urn:microsoft.com/office/officeart/2009/3/layout/StepUpProcess"/>
    <dgm:cxn modelId="{73D7F07A-8BCC-4273-9234-5A8DA3F36BBD}" srcId="{8D0E06E6-2BBF-4542-813B-EA184ADD8F62}" destId="{4EF0F7ED-407B-4B5E-973D-74A342162465}" srcOrd="0" destOrd="0" parTransId="{F22D08C4-82A1-48F5-9B23-51084BE81B2B}" sibTransId="{352CF7EC-CE21-485A-A701-7486DC54789C}"/>
    <dgm:cxn modelId="{B4DE7A91-A8CF-4C43-8A22-78F55B57D2F9}" srcId="{8D0E06E6-2BBF-4542-813B-EA184ADD8F62}" destId="{4FE30267-5961-4C75-BBCB-F9AA4491488A}" srcOrd="2" destOrd="0" parTransId="{CBD556BB-D4E8-4AF8-86AA-C766522CD88F}" sibTransId="{5EEA778A-DF78-4AF7-81D9-6268F8F5D6D5}"/>
    <dgm:cxn modelId="{7265289F-3E40-4018-8C82-C7D50DF893F5}" srcId="{8D0E06E6-2BBF-4542-813B-EA184ADD8F62}" destId="{E3AC1CE4-33F1-4A60-8B77-2CDA9269D79B}" srcOrd="1" destOrd="0" parTransId="{972A2CA6-3C39-43C6-9487-247D50E42BC5}" sibTransId="{B2F2B5F7-3BFD-407E-8723-299801485C84}"/>
    <dgm:cxn modelId="{4763E9BA-0C0E-457A-BE71-8934C4537625}" srcId="{8D0E06E6-2BBF-4542-813B-EA184ADD8F62}" destId="{2EFD72B5-3AA6-4123-8D25-645B17C7E60D}" srcOrd="4" destOrd="0" parTransId="{6AD57FA7-5F78-4115-B912-7770461A60F1}" sibTransId="{AD5B9E5A-D56C-4E1F-8536-E4EA78FF8BE3}"/>
    <dgm:cxn modelId="{A62B0DE7-2249-43A5-A171-DB1FD3A7ED4E}" type="presOf" srcId="{4FE30267-5961-4C75-BBCB-F9AA4491488A}" destId="{BDA7357B-D4D3-4BBE-8BCA-23CE6078777C}" srcOrd="0" destOrd="0" presId="urn:microsoft.com/office/officeart/2009/3/layout/StepUpProcess"/>
    <dgm:cxn modelId="{1FB902EE-1EBE-413E-B2F2-7042DDC31F7B}" type="presOf" srcId="{2D903341-5A4C-4C25-A43E-AD3D525C4EFA}" destId="{1470156A-42E1-4FE0-9D0E-A5E1AACB8CED}" srcOrd="0" destOrd="0" presId="urn:microsoft.com/office/officeart/2009/3/layout/StepUpProcess"/>
    <dgm:cxn modelId="{C3734D55-45DC-413C-A2D5-D7012D752B40}" type="presParOf" srcId="{CBB9A93F-D50B-4884-9535-D33F70AFB640}" destId="{23848DF8-9B6A-49DE-B3D8-75622EEA40EC}" srcOrd="0" destOrd="0" presId="urn:microsoft.com/office/officeart/2009/3/layout/StepUpProcess"/>
    <dgm:cxn modelId="{17BB657A-4F42-4942-AF8C-1173CEF35D73}" type="presParOf" srcId="{23848DF8-9B6A-49DE-B3D8-75622EEA40EC}" destId="{0FFE676E-43FB-4230-A053-39DEDC8855C9}" srcOrd="0" destOrd="0" presId="urn:microsoft.com/office/officeart/2009/3/layout/StepUpProcess"/>
    <dgm:cxn modelId="{72E19596-DA6A-4BEB-B4E1-4B4BB40358A4}" type="presParOf" srcId="{23848DF8-9B6A-49DE-B3D8-75622EEA40EC}" destId="{AA57E449-8AE5-43E8-AFA8-C029B282A200}" srcOrd="1" destOrd="0" presId="urn:microsoft.com/office/officeart/2009/3/layout/StepUpProcess"/>
    <dgm:cxn modelId="{4026A0EE-32E6-46F2-B047-9655F30047AB}" type="presParOf" srcId="{23848DF8-9B6A-49DE-B3D8-75622EEA40EC}" destId="{3131E046-63F6-4724-A66F-90CDBD80736D}" srcOrd="2" destOrd="0" presId="urn:microsoft.com/office/officeart/2009/3/layout/StepUpProcess"/>
    <dgm:cxn modelId="{9994B58E-BDDC-41F2-AE9A-6CAB852B69E3}" type="presParOf" srcId="{CBB9A93F-D50B-4884-9535-D33F70AFB640}" destId="{56627DB7-2E19-43AA-8194-9105E695790F}" srcOrd="1" destOrd="0" presId="urn:microsoft.com/office/officeart/2009/3/layout/StepUpProcess"/>
    <dgm:cxn modelId="{39637605-06A8-405D-93E4-B177BEA9B0BE}" type="presParOf" srcId="{56627DB7-2E19-43AA-8194-9105E695790F}" destId="{8495612D-797F-4BAA-8C24-13D300FC5463}" srcOrd="0" destOrd="0" presId="urn:microsoft.com/office/officeart/2009/3/layout/StepUpProcess"/>
    <dgm:cxn modelId="{D6308038-D219-4489-8155-F8218E01D772}" type="presParOf" srcId="{CBB9A93F-D50B-4884-9535-D33F70AFB640}" destId="{83F5AF56-3215-41AE-9C06-0E1CB700C7F9}" srcOrd="2" destOrd="0" presId="urn:microsoft.com/office/officeart/2009/3/layout/StepUpProcess"/>
    <dgm:cxn modelId="{AC414FF4-9D1B-41C3-946B-4767F062D113}" type="presParOf" srcId="{83F5AF56-3215-41AE-9C06-0E1CB700C7F9}" destId="{2B31CF97-0358-4EF3-8DF4-81280E2400DC}" srcOrd="0" destOrd="0" presId="urn:microsoft.com/office/officeart/2009/3/layout/StepUpProcess"/>
    <dgm:cxn modelId="{C21830D9-CF7F-4676-8287-41A530A93C82}" type="presParOf" srcId="{83F5AF56-3215-41AE-9C06-0E1CB700C7F9}" destId="{8DD73365-6F17-4C9D-BFA9-0C0591E7CF3C}" srcOrd="1" destOrd="0" presId="urn:microsoft.com/office/officeart/2009/3/layout/StepUpProcess"/>
    <dgm:cxn modelId="{0AEBFF3F-028D-4179-9DC0-1FF0A7FB5724}" type="presParOf" srcId="{83F5AF56-3215-41AE-9C06-0E1CB700C7F9}" destId="{F023FFC3-D72C-4EBF-BEB8-8374F34FAAD4}" srcOrd="2" destOrd="0" presId="urn:microsoft.com/office/officeart/2009/3/layout/StepUpProcess"/>
    <dgm:cxn modelId="{73605BA0-8655-45C9-B94F-70044F856B32}" type="presParOf" srcId="{CBB9A93F-D50B-4884-9535-D33F70AFB640}" destId="{FC5C4FC0-3CC2-4DD9-9FDC-E8DEA98A0504}" srcOrd="3" destOrd="0" presId="urn:microsoft.com/office/officeart/2009/3/layout/StepUpProcess"/>
    <dgm:cxn modelId="{2EC42ADE-4D21-49B5-A92E-A0E5BF5C04F3}" type="presParOf" srcId="{FC5C4FC0-3CC2-4DD9-9FDC-E8DEA98A0504}" destId="{49EAE4B2-A38A-4007-B282-546BAB30467D}" srcOrd="0" destOrd="0" presId="urn:microsoft.com/office/officeart/2009/3/layout/StepUpProcess"/>
    <dgm:cxn modelId="{5A8D8193-E8B3-4D98-8C2F-B3C417B3C23A}" type="presParOf" srcId="{CBB9A93F-D50B-4884-9535-D33F70AFB640}" destId="{1E5A5AED-7D5D-4398-9A4B-D164BA7568DF}" srcOrd="4" destOrd="0" presId="urn:microsoft.com/office/officeart/2009/3/layout/StepUpProcess"/>
    <dgm:cxn modelId="{6805601C-1D1A-4AB3-BA29-2847673DCED8}" type="presParOf" srcId="{1E5A5AED-7D5D-4398-9A4B-D164BA7568DF}" destId="{8FD2ED83-BEA2-44EC-A300-2A7B5F131320}" srcOrd="0" destOrd="0" presId="urn:microsoft.com/office/officeart/2009/3/layout/StepUpProcess"/>
    <dgm:cxn modelId="{8C839C4C-7C14-4EE8-8336-7C7947F903F6}" type="presParOf" srcId="{1E5A5AED-7D5D-4398-9A4B-D164BA7568DF}" destId="{BDA7357B-D4D3-4BBE-8BCA-23CE6078777C}" srcOrd="1" destOrd="0" presId="urn:microsoft.com/office/officeart/2009/3/layout/StepUpProcess"/>
    <dgm:cxn modelId="{6177AE2C-B6FA-4342-887D-FE35083420D2}" type="presParOf" srcId="{1E5A5AED-7D5D-4398-9A4B-D164BA7568DF}" destId="{5D74BB3B-9FA3-497C-AABF-C733F8058D88}" srcOrd="2" destOrd="0" presId="urn:microsoft.com/office/officeart/2009/3/layout/StepUpProcess"/>
    <dgm:cxn modelId="{B288BDB3-C374-4B78-93E9-22C79812B340}" type="presParOf" srcId="{CBB9A93F-D50B-4884-9535-D33F70AFB640}" destId="{5733D348-5277-4F2D-849D-E0434F196F4B}" srcOrd="5" destOrd="0" presId="urn:microsoft.com/office/officeart/2009/3/layout/StepUpProcess"/>
    <dgm:cxn modelId="{582E6F8A-D0C0-4266-B3A5-BD6F879B4002}" type="presParOf" srcId="{5733D348-5277-4F2D-849D-E0434F196F4B}" destId="{1A617C71-B055-4E2B-9C2B-A7988C82F7C4}" srcOrd="0" destOrd="0" presId="urn:microsoft.com/office/officeart/2009/3/layout/StepUpProcess"/>
    <dgm:cxn modelId="{B17397E6-988A-411B-8ADA-A6785CAA6EF9}" type="presParOf" srcId="{CBB9A93F-D50B-4884-9535-D33F70AFB640}" destId="{16C1A2AF-DB78-4DE4-A559-7BBD8FDCA640}" srcOrd="6" destOrd="0" presId="urn:microsoft.com/office/officeart/2009/3/layout/StepUpProcess"/>
    <dgm:cxn modelId="{A1E0F31E-F94D-4087-9167-E047328CEFE7}" type="presParOf" srcId="{16C1A2AF-DB78-4DE4-A559-7BBD8FDCA640}" destId="{0BB980F2-232B-48A3-8BE0-B6F5E2FCD058}" srcOrd="0" destOrd="0" presId="urn:microsoft.com/office/officeart/2009/3/layout/StepUpProcess"/>
    <dgm:cxn modelId="{4AF87A51-A4AB-4D4B-88D0-88437C6BD7E3}" type="presParOf" srcId="{16C1A2AF-DB78-4DE4-A559-7BBD8FDCA640}" destId="{1470156A-42E1-4FE0-9D0E-A5E1AACB8CED}" srcOrd="1" destOrd="0" presId="urn:microsoft.com/office/officeart/2009/3/layout/StepUpProcess"/>
    <dgm:cxn modelId="{923FB8C8-6ABD-40B4-8398-EB72329F99C9}" type="presParOf" srcId="{16C1A2AF-DB78-4DE4-A559-7BBD8FDCA640}" destId="{418B57F7-8092-42B0-BD44-3D97B526B1BD}" srcOrd="2" destOrd="0" presId="urn:microsoft.com/office/officeart/2009/3/layout/StepUpProcess"/>
    <dgm:cxn modelId="{88F99EFA-D031-40E9-8B70-A0911D8F40FE}" type="presParOf" srcId="{CBB9A93F-D50B-4884-9535-D33F70AFB640}" destId="{FD8C5E5B-72B9-4DA0-91EB-B574F5397756}" srcOrd="7" destOrd="0" presId="urn:microsoft.com/office/officeart/2009/3/layout/StepUpProcess"/>
    <dgm:cxn modelId="{2D273F07-CAF5-4BDD-B360-9B326C7A5BAA}" type="presParOf" srcId="{FD8C5E5B-72B9-4DA0-91EB-B574F5397756}" destId="{66378938-3488-4929-8E9D-C7123327A37B}" srcOrd="0" destOrd="0" presId="urn:microsoft.com/office/officeart/2009/3/layout/StepUpProcess"/>
    <dgm:cxn modelId="{33A5612B-DDB0-410C-829E-9CA91A302234}" type="presParOf" srcId="{CBB9A93F-D50B-4884-9535-D33F70AFB640}" destId="{B500E1F9-DDF1-4B25-B69F-60348580F66C}" srcOrd="8" destOrd="0" presId="urn:microsoft.com/office/officeart/2009/3/layout/StepUpProcess"/>
    <dgm:cxn modelId="{BC290793-9F6C-44A9-A506-CDDCE7B6387E}" type="presParOf" srcId="{B500E1F9-DDF1-4B25-B69F-60348580F66C}" destId="{029510B1-3CAC-4475-80DB-1E224D066978}" srcOrd="0" destOrd="0" presId="urn:microsoft.com/office/officeart/2009/3/layout/StepUpProcess"/>
    <dgm:cxn modelId="{456034D6-9F61-4FD1-88E3-844BF6E3D46E}" type="presParOf" srcId="{B500E1F9-DDF1-4B25-B69F-60348580F66C}" destId="{9D21D576-60E1-4937-8EFA-B2C4F96AA2C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864A88-4675-4690-87CD-1F07979605EB}" type="doc">
      <dgm:prSet loTypeId="urn:microsoft.com/office/officeart/2005/8/layout/process4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AA206E22-3E00-47AD-B825-A6D1E73F3709}">
      <dgm:prSet phldrT="[文本]"/>
      <dgm:spPr>
        <a:ln>
          <a:noFill/>
        </a:ln>
      </dgm:spPr>
      <dgm:t>
        <a:bodyPr/>
        <a:lstStyle/>
        <a:p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dirty="0"/>
        </a:p>
      </dgm:t>
    </dgm:pt>
    <dgm:pt modelId="{6834B095-373C-41B0-A8DE-E1BD915E1B4E}" cxnId="{8A08D927-977C-401F-A130-4471CD4315DB}" type="parTrans">
      <dgm:prSet/>
      <dgm:spPr/>
      <dgm:t>
        <a:bodyPr/>
        <a:lstStyle/>
        <a:p>
          <a:endParaRPr lang="zh-CN" altLang="en-US"/>
        </a:p>
      </dgm:t>
    </dgm:pt>
    <dgm:pt modelId="{49265428-0172-44B9-8C32-554070464A95}" cxnId="{8A08D927-977C-401F-A130-4471CD4315DB}" type="sibTrans">
      <dgm:prSet/>
      <dgm:spPr/>
      <dgm:t>
        <a:bodyPr/>
        <a:lstStyle/>
        <a:p>
          <a:endParaRPr lang="zh-CN" altLang="en-US"/>
        </a:p>
      </dgm:t>
    </dgm:pt>
    <dgm:pt modelId="{00DB5168-6D48-4033-98CB-C9EBB62A829F}">
      <dgm:prSet phldrT="[文本]"/>
      <dgm:spPr/>
      <dgm:t>
        <a:bodyPr/>
        <a:lstStyle/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dirty="0"/>
        </a:p>
      </dgm:t>
    </dgm:pt>
    <dgm:pt modelId="{1CB1B4A1-C897-47B5-9298-2A63FCB4A4F0}" cxnId="{E5C1347B-D479-4899-9490-9EBFE9B2558B}" type="parTrans">
      <dgm:prSet/>
      <dgm:spPr/>
      <dgm:t>
        <a:bodyPr/>
        <a:lstStyle/>
        <a:p>
          <a:endParaRPr lang="zh-CN" altLang="en-US"/>
        </a:p>
      </dgm:t>
    </dgm:pt>
    <dgm:pt modelId="{C362378C-1C8C-47D1-88DF-AFE7964260B2}" cxnId="{E5C1347B-D479-4899-9490-9EBFE9B2558B}" type="sibTrans">
      <dgm:prSet/>
      <dgm:spPr/>
      <dgm:t>
        <a:bodyPr/>
        <a:lstStyle/>
        <a:p>
          <a:endParaRPr lang="zh-CN" altLang="en-US"/>
        </a:p>
      </dgm:t>
    </dgm:pt>
    <dgm:pt modelId="{18BCE62B-1DE6-43AC-9047-37030EB981D9}">
      <dgm:prSet phldrT="[文本]"/>
      <dgm:spPr/>
      <dgm:t>
        <a:bodyPr/>
        <a:lstStyle/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dirty="0"/>
        </a:p>
      </dgm:t>
    </dgm:pt>
    <dgm:pt modelId="{1F891258-0C55-4B6D-B908-FCCADFBD01AE}" cxnId="{EFBA8DBE-582C-43C9-B8E0-ABD51D236258}" type="parTrans">
      <dgm:prSet/>
      <dgm:spPr/>
      <dgm:t>
        <a:bodyPr/>
        <a:lstStyle/>
        <a:p>
          <a:endParaRPr lang="zh-CN" altLang="en-US"/>
        </a:p>
      </dgm:t>
    </dgm:pt>
    <dgm:pt modelId="{AC23FF8D-56BD-41CB-99B5-52A5CFD54832}" cxnId="{EFBA8DBE-582C-43C9-B8E0-ABD51D236258}" type="sibTrans">
      <dgm:prSet/>
      <dgm:spPr/>
      <dgm:t>
        <a:bodyPr/>
        <a:lstStyle/>
        <a:p>
          <a:endParaRPr lang="zh-CN" altLang="en-US"/>
        </a:p>
      </dgm:t>
    </dgm:pt>
    <dgm:pt modelId="{304F5264-F6B7-4284-871E-F1BD32337DEC}">
      <dgm:prSet phldrT="[文本]"/>
      <dgm:spPr/>
      <dgm:t>
        <a:bodyPr/>
        <a:lstStyle/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dirty="0"/>
        </a:p>
      </dgm:t>
    </dgm:pt>
    <dgm:pt modelId="{96194342-9015-4709-AD08-F8081B1E21E9}" cxnId="{BD254C00-63B1-4E53-9BBD-F7B1EA17EE32}" type="parTrans">
      <dgm:prSet/>
      <dgm:spPr/>
      <dgm:t>
        <a:bodyPr/>
        <a:lstStyle/>
        <a:p>
          <a:endParaRPr lang="zh-CN" altLang="en-US"/>
        </a:p>
      </dgm:t>
    </dgm:pt>
    <dgm:pt modelId="{77EC86F4-7F35-40AA-AF00-4D47E5B42BE2}" cxnId="{BD254C00-63B1-4E53-9BBD-F7B1EA17EE32}" type="sibTrans">
      <dgm:prSet/>
      <dgm:spPr/>
      <dgm:t>
        <a:bodyPr/>
        <a:lstStyle/>
        <a:p>
          <a:endParaRPr lang="zh-CN" altLang="en-US"/>
        </a:p>
      </dgm:t>
    </dgm:pt>
    <dgm:pt modelId="{DF6AFA2E-C599-4531-BAFD-35B2EA4EF1AC}">
      <dgm:prSet phldrT="[文本]"/>
      <dgm:spPr/>
      <dgm:t>
        <a:bodyPr/>
        <a:lstStyle/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dirty="0"/>
        </a:p>
      </dgm:t>
    </dgm:pt>
    <dgm:pt modelId="{FDFC2B8A-886A-4721-8F4B-9ED710C9A640}" cxnId="{65F21A40-6E04-4F89-BFCC-08439BBB220E}" type="parTrans">
      <dgm:prSet/>
      <dgm:spPr/>
      <dgm:t>
        <a:bodyPr/>
        <a:lstStyle/>
        <a:p>
          <a:endParaRPr lang="zh-CN" altLang="en-US"/>
        </a:p>
      </dgm:t>
    </dgm:pt>
    <dgm:pt modelId="{3BF3B006-73CF-4A62-AF72-A4FCDECC1359}" cxnId="{65F21A40-6E04-4F89-BFCC-08439BBB220E}" type="sibTrans">
      <dgm:prSet/>
      <dgm:spPr/>
      <dgm:t>
        <a:bodyPr/>
        <a:lstStyle/>
        <a:p>
          <a:endParaRPr lang="zh-CN" altLang="en-US"/>
        </a:p>
      </dgm:t>
    </dgm:pt>
    <dgm:pt modelId="{4A2B1B48-1488-4446-BF8E-D88F4A50D802}">
      <dgm:prSet phldrT="[文本]"/>
      <dgm:spPr>
        <a:ln>
          <a:noFill/>
        </a:ln>
      </dgm:spPr>
      <dgm:t>
        <a:bodyPr/>
        <a:lstStyle/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dirty="0"/>
        </a:p>
      </dgm:t>
    </dgm:pt>
    <dgm:pt modelId="{A454C808-7AA4-41B6-B381-DF721A9ED767}" cxnId="{E652EBBE-8781-4BA7-BB83-A7904DD6DEF0}" type="parTrans">
      <dgm:prSet/>
      <dgm:spPr/>
      <dgm:t>
        <a:bodyPr/>
        <a:lstStyle/>
        <a:p>
          <a:endParaRPr lang="zh-CN" altLang="en-US"/>
        </a:p>
      </dgm:t>
    </dgm:pt>
    <dgm:pt modelId="{88A31DAA-9F92-4ADE-BD14-C3666833976B}" cxnId="{E652EBBE-8781-4BA7-BB83-A7904DD6DEF0}" type="sibTrans">
      <dgm:prSet/>
      <dgm:spPr/>
      <dgm:t>
        <a:bodyPr/>
        <a:lstStyle/>
        <a:p>
          <a:endParaRPr lang="zh-CN" altLang="en-US"/>
        </a:p>
      </dgm:t>
    </dgm:pt>
    <dgm:pt modelId="{19E2C907-61A3-4F16-AF4B-4649A71CE41D}">
      <dgm:prSet phldrT="[文本]"/>
      <dgm:spPr>
        <a:ln>
          <a:noFill/>
        </a:ln>
      </dgm:spPr>
      <dgm:t>
        <a:bodyPr/>
        <a:lstStyle/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dirty="0"/>
        </a:p>
      </dgm:t>
    </dgm:pt>
    <dgm:pt modelId="{7EACAD56-E59D-4EF0-8C6A-57D18783CB68}" cxnId="{CDC2169B-4D49-430F-876A-92F2821E5344}" type="parTrans">
      <dgm:prSet/>
      <dgm:spPr/>
      <dgm:t>
        <a:bodyPr/>
        <a:lstStyle/>
        <a:p>
          <a:endParaRPr lang="zh-CN" altLang="en-US"/>
        </a:p>
      </dgm:t>
    </dgm:pt>
    <dgm:pt modelId="{FD539E78-D492-47A7-946C-6763C5FDF5A8}" cxnId="{CDC2169B-4D49-430F-876A-92F2821E5344}" type="sibTrans">
      <dgm:prSet/>
      <dgm:spPr/>
      <dgm:t>
        <a:bodyPr/>
        <a:lstStyle/>
        <a:p>
          <a:endParaRPr lang="zh-CN" altLang="en-US"/>
        </a:p>
      </dgm:t>
    </dgm:pt>
    <dgm:pt modelId="{726A3A80-9007-4A76-9A09-9086F3AC239C}">
      <dgm:prSet phldrT="[文本]"/>
      <dgm:spPr>
        <a:ln>
          <a:noFill/>
        </a:ln>
      </dgm:spPr>
      <dgm:t>
        <a:bodyPr/>
        <a:lstStyle/>
        <a:p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dirty="0"/>
        </a:p>
      </dgm:t>
    </dgm:pt>
    <dgm:pt modelId="{84083AA0-29E0-43C6-9A1E-A121BC616AE1}" cxnId="{0CA6C1F0-7F9A-427A-AAA7-36761970107B}" type="parTrans">
      <dgm:prSet/>
      <dgm:spPr/>
      <dgm:t>
        <a:bodyPr/>
        <a:lstStyle/>
        <a:p>
          <a:endParaRPr lang="zh-CN" altLang="en-US"/>
        </a:p>
      </dgm:t>
    </dgm:pt>
    <dgm:pt modelId="{BDA49D82-CB79-494F-BFC2-ADC75F336BE3}" cxnId="{0CA6C1F0-7F9A-427A-AAA7-36761970107B}" type="sibTrans">
      <dgm:prSet/>
      <dgm:spPr/>
      <dgm:t>
        <a:bodyPr/>
        <a:lstStyle/>
        <a:p>
          <a:endParaRPr lang="zh-CN" altLang="en-US"/>
        </a:p>
      </dgm:t>
    </dgm:pt>
    <dgm:pt modelId="{87807A19-4BE6-4E02-A5A9-B3F20FA51EDE}">
      <dgm:prSet phldrT="[文本]"/>
      <dgm:spPr>
        <a:ln>
          <a:noFill/>
        </a:ln>
      </dgm:spPr>
      <dgm:t>
        <a:bodyPr/>
        <a:lstStyle/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dirty="0"/>
        </a:p>
      </dgm:t>
    </dgm:pt>
    <dgm:pt modelId="{3B625D88-0CDF-4B5D-94EE-18B6021B12ED}" cxnId="{1626027B-FF55-45DA-90FE-6477088A19B6}" type="sibTrans">
      <dgm:prSet/>
      <dgm:spPr/>
      <dgm:t>
        <a:bodyPr/>
        <a:lstStyle/>
        <a:p>
          <a:endParaRPr lang="zh-CN" altLang="en-US"/>
        </a:p>
      </dgm:t>
    </dgm:pt>
    <dgm:pt modelId="{C2C2C8AE-A0D4-46F3-A732-475EA7B4C944}" cxnId="{1626027B-FF55-45DA-90FE-6477088A19B6}" type="parTrans">
      <dgm:prSet/>
      <dgm:spPr/>
      <dgm:t>
        <a:bodyPr/>
        <a:lstStyle/>
        <a:p>
          <a:endParaRPr lang="zh-CN" altLang="en-US"/>
        </a:p>
      </dgm:t>
    </dgm:pt>
    <dgm:pt modelId="{E7F75210-2DFA-438B-928B-D793CC074EA7}" type="pres">
      <dgm:prSet presAssocID="{25864A88-4675-4690-87CD-1F07979605EB}" presName="Name0" presStyleCnt="0">
        <dgm:presLayoutVars>
          <dgm:dir/>
          <dgm:animLvl val="lvl"/>
          <dgm:resizeHandles val="exact"/>
        </dgm:presLayoutVars>
      </dgm:prSet>
      <dgm:spPr/>
    </dgm:pt>
    <dgm:pt modelId="{0391C1F0-71E4-443E-8238-976A070F1E6D}" type="pres">
      <dgm:prSet presAssocID="{4A2B1B48-1488-4446-BF8E-D88F4A50D802}" presName="boxAndChildren" presStyleCnt="0"/>
      <dgm:spPr/>
    </dgm:pt>
    <dgm:pt modelId="{64538DC3-C4E1-429E-B6AD-9CCC5B0E4158}" type="pres">
      <dgm:prSet presAssocID="{4A2B1B48-1488-4446-BF8E-D88F4A50D802}" presName="parentTextBox" presStyleLbl="node1" presStyleIdx="0" presStyleCnt="3"/>
      <dgm:spPr/>
    </dgm:pt>
    <dgm:pt modelId="{7A37B325-6676-4DB4-8E71-C861CBB3E341}" type="pres">
      <dgm:prSet presAssocID="{4A2B1B48-1488-4446-BF8E-D88F4A50D802}" presName="entireBox" presStyleLbl="node1" presStyleIdx="0" presStyleCnt="3"/>
      <dgm:spPr/>
    </dgm:pt>
    <dgm:pt modelId="{79D0EFFA-D066-4F9F-B874-C7A35FB3E05A}" type="pres">
      <dgm:prSet presAssocID="{4A2B1B48-1488-4446-BF8E-D88F4A50D802}" presName="descendantBox" presStyleCnt="0"/>
      <dgm:spPr/>
    </dgm:pt>
    <dgm:pt modelId="{F4AF5CB5-0331-4D9D-B5D9-783483694350}" type="pres">
      <dgm:prSet presAssocID="{19E2C907-61A3-4F16-AF4B-4649A71CE41D}" presName="childTextBox" presStyleLbl="fgAccFollowNode1" presStyleIdx="0" presStyleCnt="6">
        <dgm:presLayoutVars>
          <dgm:bulletEnabled val="1"/>
        </dgm:presLayoutVars>
      </dgm:prSet>
      <dgm:spPr/>
    </dgm:pt>
    <dgm:pt modelId="{AE7B48F2-DE2E-4416-998E-F15BB926CD6C}" type="pres">
      <dgm:prSet presAssocID="{726A3A80-9007-4A76-9A09-9086F3AC239C}" presName="childTextBox" presStyleLbl="fgAccFollowNode1" presStyleIdx="1" presStyleCnt="6">
        <dgm:presLayoutVars>
          <dgm:bulletEnabled val="1"/>
        </dgm:presLayoutVars>
      </dgm:prSet>
      <dgm:spPr/>
    </dgm:pt>
    <dgm:pt modelId="{75EFCE5B-F0C9-4336-8A6D-E5F3B8C04749}" type="pres">
      <dgm:prSet presAssocID="{3B625D88-0CDF-4B5D-94EE-18B6021B12ED}" presName="sp" presStyleCnt="0"/>
      <dgm:spPr/>
    </dgm:pt>
    <dgm:pt modelId="{D3EE7CF8-8CD3-47E8-BC2B-333278003013}" type="pres">
      <dgm:prSet presAssocID="{87807A19-4BE6-4E02-A5A9-B3F20FA51EDE}" presName="arrowAndChildren" presStyleCnt="0"/>
      <dgm:spPr/>
    </dgm:pt>
    <dgm:pt modelId="{2D94F42E-F99E-450B-834C-AB428D3BDD30}" type="pres">
      <dgm:prSet presAssocID="{87807A19-4BE6-4E02-A5A9-B3F20FA51EDE}" presName="parentTextArrow" presStyleLbl="node1" presStyleIdx="0" presStyleCnt="3"/>
      <dgm:spPr/>
    </dgm:pt>
    <dgm:pt modelId="{810647E0-35D3-4D3C-BA9B-889CCFDAA584}" type="pres">
      <dgm:prSet presAssocID="{87807A19-4BE6-4E02-A5A9-B3F20FA51EDE}" presName="arrow" presStyleLbl="node1" presStyleIdx="1" presStyleCnt="3"/>
      <dgm:spPr/>
    </dgm:pt>
    <dgm:pt modelId="{D4379199-F748-47C7-947C-B59842A07D93}" type="pres">
      <dgm:prSet presAssocID="{87807A19-4BE6-4E02-A5A9-B3F20FA51EDE}" presName="descendantArrow" presStyleCnt="0"/>
      <dgm:spPr/>
    </dgm:pt>
    <dgm:pt modelId="{715A4047-4DAF-4BC7-A4C8-D4448579B007}" type="pres">
      <dgm:prSet presAssocID="{304F5264-F6B7-4284-871E-F1BD32337DEC}" presName="childTextArrow" presStyleLbl="fgAccFollowNode1" presStyleIdx="2" presStyleCnt="6">
        <dgm:presLayoutVars>
          <dgm:bulletEnabled val="1"/>
        </dgm:presLayoutVars>
      </dgm:prSet>
      <dgm:spPr/>
    </dgm:pt>
    <dgm:pt modelId="{FA66D239-E5DC-43F0-B0E7-01873F44AF2D}" type="pres">
      <dgm:prSet presAssocID="{DF6AFA2E-C599-4531-BAFD-35B2EA4EF1AC}" presName="childTextArrow" presStyleLbl="fgAccFollowNode1" presStyleIdx="3" presStyleCnt="6">
        <dgm:presLayoutVars>
          <dgm:bulletEnabled val="1"/>
        </dgm:presLayoutVars>
      </dgm:prSet>
      <dgm:spPr/>
    </dgm:pt>
    <dgm:pt modelId="{1C5F9FF9-FA90-4ABB-8E4A-7FAE9627CB6B}" type="pres">
      <dgm:prSet presAssocID="{49265428-0172-44B9-8C32-554070464A95}" presName="sp" presStyleCnt="0"/>
      <dgm:spPr/>
    </dgm:pt>
    <dgm:pt modelId="{14039217-02ED-49B0-A95E-55740BA846DF}" type="pres">
      <dgm:prSet presAssocID="{AA206E22-3E00-47AD-B825-A6D1E73F3709}" presName="arrowAndChildren" presStyleCnt="0"/>
      <dgm:spPr/>
    </dgm:pt>
    <dgm:pt modelId="{4ED94B55-E408-4049-B674-BB711DCE28E0}" type="pres">
      <dgm:prSet presAssocID="{AA206E22-3E00-47AD-B825-A6D1E73F3709}" presName="parentTextArrow" presStyleLbl="node1" presStyleIdx="1" presStyleCnt="3"/>
      <dgm:spPr/>
    </dgm:pt>
    <dgm:pt modelId="{F65FB7E0-BD79-47AC-ABAE-9C32C2977887}" type="pres">
      <dgm:prSet presAssocID="{AA206E22-3E00-47AD-B825-A6D1E73F3709}" presName="arrow" presStyleLbl="node1" presStyleIdx="2" presStyleCnt="3"/>
      <dgm:spPr/>
    </dgm:pt>
    <dgm:pt modelId="{5A2B733B-0AD4-4E37-B47B-1B9D7A59B3AA}" type="pres">
      <dgm:prSet presAssocID="{AA206E22-3E00-47AD-B825-A6D1E73F3709}" presName="descendantArrow" presStyleCnt="0"/>
      <dgm:spPr/>
    </dgm:pt>
    <dgm:pt modelId="{C0E3C983-6DEC-42F6-BC7C-7F490B450A5E}" type="pres">
      <dgm:prSet presAssocID="{00DB5168-6D48-4033-98CB-C9EBB62A829F}" presName="childTextArrow" presStyleLbl="fgAccFollowNode1" presStyleIdx="4" presStyleCnt="6">
        <dgm:presLayoutVars>
          <dgm:bulletEnabled val="1"/>
        </dgm:presLayoutVars>
      </dgm:prSet>
      <dgm:spPr/>
    </dgm:pt>
    <dgm:pt modelId="{93A84530-FA59-4ECC-807B-407AC35D622E}" type="pres">
      <dgm:prSet presAssocID="{18BCE62B-1DE6-43AC-9047-37030EB981D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BD254C00-63B1-4E53-9BBD-F7B1EA17EE32}" srcId="{87807A19-4BE6-4E02-A5A9-B3F20FA51EDE}" destId="{304F5264-F6B7-4284-871E-F1BD32337DEC}" srcOrd="0" destOrd="0" parTransId="{96194342-9015-4709-AD08-F8081B1E21E9}" sibTransId="{77EC86F4-7F35-40AA-AF00-4D47E5B42BE2}"/>
    <dgm:cxn modelId="{8A08D927-977C-401F-A130-4471CD4315DB}" srcId="{25864A88-4675-4690-87CD-1F07979605EB}" destId="{AA206E22-3E00-47AD-B825-A6D1E73F3709}" srcOrd="0" destOrd="0" parTransId="{6834B095-373C-41B0-A8DE-E1BD915E1B4E}" sibTransId="{49265428-0172-44B9-8C32-554070464A95}"/>
    <dgm:cxn modelId="{C705EF2E-77BF-4390-84A6-D33FBD5EE6CA}" type="presOf" srcId="{726A3A80-9007-4A76-9A09-9086F3AC239C}" destId="{AE7B48F2-DE2E-4416-998E-F15BB926CD6C}" srcOrd="0" destOrd="0" presId="urn:microsoft.com/office/officeart/2005/8/layout/process4"/>
    <dgm:cxn modelId="{9268E83E-0DAC-4093-B575-FAE9EA9FE11A}" type="presOf" srcId="{00DB5168-6D48-4033-98CB-C9EBB62A829F}" destId="{C0E3C983-6DEC-42F6-BC7C-7F490B450A5E}" srcOrd="0" destOrd="0" presId="urn:microsoft.com/office/officeart/2005/8/layout/process4"/>
    <dgm:cxn modelId="{65F21A40-6E04-4F89-BFCC-08439BBB220E}" srcId="{87807A19-4BE6-4E02-A5A9-B3F20FA51EDE}" destId="{DF6AFA2E-C599-4531-BAFD-35B2EA4EF1AC}" srcOrd="1" destOrd="0" parTransId="{FDFC2B8A-886A-4721-8F4B-9ED710C9A640}" sibTransId="{3BF3B006-73CF-4A62-AF72-A4FCDECC1359}"/>
    <dgm:cxn modelId="{E6A5CA54-070E-47F2-818A-63B8F4E95085}" type="presOf" srcId="{304F5264-F6B7-4284-871E-F1BD32337DEC}" destId="{715A4047-4DAF-4BC7-A4C8-D4448579B007}" srcOrd="0" destOrd="0" presId="urn:microsoft.com/office/officeart/2005/8/layout/process4"/>
    <dgm:cxn modelId="{09680D56-CFCD-499F-B0C0-4A2E040AF7F4}" type="presOf" srcId="{DF6AFA2E-C599-4531-BAFD-35B2EA4EF1AC}" destId="{FA66D239-E5DC-43F0-B0E7-01873F44AF2D}" srcOrd="0" destOrd="0" presId="urn:microsoft.com/office/officeart/2005/8/layout/process4"/>
    <dgm:cxn modelId="{1626027B-FF55-45DA-90FE-6477088A19B6}" srcId="{25864A88-4675-4690-87CD-1F07979605EB}" destId="{87807A19-4BE6-4E02-A5A9-B3F20FA51EDE}" srcOrd="1" destOrd="0" parTransId="{C2C2C8AE-A0D4-46F3-A732-475EA7B4C944}" sibTransId="{3B625D88-0CDF-4B5D-94EE-18B6021B12ED}"/>
    <dgm:cxn modelId="{E5C1347B-D479-4899-9490-9EBFE9B2558B}" srcId="{AA206E22-3E00-47AD-B825-A6D1E73F3709}" destId="{00DB5168-6D48-4033-98CB-C9EBB62A829F}" srcOrd="0" destOrd="0" parTransId="{1CB1B4A1-C897-47B5-9298-2A63FCB4A4F0}" sibTransId="{C362378C-1C8C-47D1-88DF-AFE7964260B2}"/>
    <dgm:cxn modelId="{8A53CD84-DE8E-41B5-9470-4957CFFC0112}" type="presOf" srcId="{87807A19-4BE6-4E02-A5A9-B3F20FA51EDE}" destId="{810647E0-35D3-4D3C-BA9B-889CCFDAA584}" srcOrd="1" destOrd="0" presId="urn:microsoft.com/office/officeart/2005/8/layout/process4"/>
    <dgm:cxn modelId="{CDC2169B-4D49-430F-876A-92F2821E5344}" srcId="{4A2B1B48-1488-4446-BF8E-D88F4A50D802}" destId="{19E2C907-61A3-4F16-AF4B-4649A71CE41D}" srcOrd="0" destOrd="0" parTransId="{7EACAD56-E59D-4EF0-8C6A-57D18783CB68}" sibTransId="{FD539E78-D492-47A7-946C-6763C5FDF5A8}"/>
    <dgm:cxn modelId="{145BBB9E-6C68-4E16-A18A-870FE79F7FD2}" type="presOf" srcId="{AA206E22-3E00-47AD-B825-A6D1E73F3709}" destId="{4ED94B55-E408-4049-B674-BB711DCE28E0}" srcOrd="0" destOrd="0" presId="urn:microsoft.com/office/officeart/2005/8/layout/process4"/>
    <dgm:cxn modelId="{157DB6A0-FC99-4833-8AAA-0EDC4BEC8463}" type="presOf" srcId="{19E2C907-61A3-4F16-AF4B-4649A71CE41D}" destId="{F4AF5CB5-0331-4D9D-B5D9-783483694350}" srcOrd="0" destOrd="0" presId="urn:microsoft.com/office/officeart/2005/8/layout/process4"/>
    <dgm:cxn modelId="{13D768A6-35BD-4F4B-AD2D-BF425D58D53F}" type="presOf" srcId="{AA206E22-3E00-47AD-B825-A6D1E73F3709}" destId="{F65FB7E0-BD79-47AC-ABAE-9C32C2977887}" srcOrd="1" destOrd="0" presId="urn:microsoft.com/office/officeart/2005/8/layout/process4"/>
    <dgm:cxn modelId="{EFBA8DBE-582C-43C9-B8E0-ABD51D236258}" srcId="{AA206E22-3E00-47AD-B825-A6D1E73F3709}" destId="{18BCE62B-1DE6-43AC-9047-37030EB981D9}" srcOrd="1" destOrd="0" parTransId="{1F891258-0C55-4B6D-B908-FCCADFBD01AE}" sibTransId="{AC23FF8D-56BD-41CB-99B5-52A5CFD54832}"/>
    <dgm:cxn modelId="{E652EBBE-8781-4BA7-BB83-A7904DD6DEF0}" srcId="{25864A88-4675-4690-87CD-1F07979605EB}" destId="{4A2B1B48-1488-4446-BF8E-D88F4A50D802}" srcOrd="2" destOrd="0" parTransId="{A454C808-7AA4-41B6-B381-DF721A9ED767}" sibTransId="{88A31DAA-9F92-4ADE-BD14-C3666833976B}"/>
    <dgm:cxn modelId="{C4196BCB-27A5-45AC-B26D-1BFAAAAC0B0B}" type="presOf" srcId="{4A2B1B48-1488-4446-BF8E-D88F4A50D802}" destId="{7A37B325-6676-4DB4-8E71-C861CBB3E341}" srcOrd="1" destOrd="0" presId="urn:microsoft.com/office/officeart/2005/8/layout/process4"/>
    <dgm:cxn modelId="{E42AF7DB-6E78-42BF-9343-6A41F4B4C5CC}" type="presOf" srcId="{18BCE62B-1DE6-43AC-9047-37030EB981D9}" destId="{93A84530-FA59-4ECC-807B-407AC35D622E}" srcOrd="0" destOrd="0" presId="urn:microsoft.com/office/officeart/2005/8/layout/process4"/>
    <dgm:cxn modelId="{D5553EDC-520C-4406-8A1A-7E59FA5DC60C}" type="presOf" srcId="{4A2B1B48-1488-4446-BF8E-D88F4A50D802}" destId="{64538DC3-C4E1-429E-B6AD-9CCC5B0E4158}" srcOrd="0" destOrd="0" presId="urn:microsoft.com/office/officeart/2005/8/layout/process4"/>
    <dgm:cxn modelId="{0CA6C1F0-7F9A-427A-AAA7-36761970107B}" srcId="{4A2B1B48-1488-4446-BF8E-D88F4A50D802}" destId="{726A3A80-9007-4A76-9A09-9086F3AC239C}" srcOrd="1" destOrd="0" parTransId="{84083AA0-29E0-43C6-9A1E-A121BC616AE1}" sibTransId="{BDA49D82-CB79-494F-BFC2-ADC75F336BE3}"/>
    <dgm:cxn modelId="{69229DF5-F947-494A-B0F5-4CFA271E66C6}" type="presOf" srcId="{87807A19-4BE6-4E02-A5A9-B3F20FA51EDE}" destId="{2D94F42E-F99E-450B-834C-AB428D3BDD30}" srcOrd="0" destOrd="0" presId="urn:microsoft.com/office/officeart/2005/8/layout/process4"/>
    <dgm:cxn modelId="{06F7B9F8-0F08-4685-9D3E-0CF6371BD64D}" type="presOf" srcId="{25864A88-4675-4690-87CD-1F07979605EB}" destId="{E7F75210-2DFA-438B-928B-D793CC074EA7}" srcOrd="0" destOrd="0" presId="urn:microsoft.com/office/officeart/2005/8/layout/process4"/>
    <dgm:cxn modelId="{7D4BA81C-26F0-47E8-8017-6C7557B226E5}" type="presParOf" srcId="{E7F75210-2DFA-438B-928B-D793CC074EA7}" destId="{0391C1F0-71E4-443E-8238-976A070F1E6D}" srcOrd="0" destOrd="0" presId="urn:microsoft.com/office/officeart/2005/8/layout/process4"/>
    <dgm:cxn modelId="{54C55430-A1B4-453F-B7F3-C212465CF281}" type="presParOf" srcId="{0391C1F0-71E4-443E-8238-976A070F1E6D}" destId="{64538DC3-C4E1-429E-B6AD-9CCC5B0E4158}" srcOrd="0" destOrd="0" presId="urn:microsoft.com/office/officeart/2005/8/layout/process4"/>
    <dgm:cxn modelId="{A819164F-45C5-4ABE-BC45-38D7CCADA3E6}" type="presParOf" srcId="{0391C1F0-71E4-443E-8238-976A070F1E6D}" destId="{7A37B325-6676-4DB4-8E71-C861CBB3E341}" srcOrd="1" destOrd="0" presId="urn:microsoft.com/office/officeart/2005/8/layout/process4"/>
    <dgm:cxn modelId="{4EF0629F-3D24-48C8-9A0C-F828D7BA6E36}" type="presParOf" srcId="{0391C1F0-71E4-443E-8238-976A070F1E6D}" destId="{79D0EFFA-D066-4F9F-B874-C7A35FB3E05A}" srcOrd="2" destOrd="0" presId="urn:microsoft.com/office/officeart/2005/8/layout/process4"/>
    <dgm:cxn modelId="{AF3C8CD7-865B-488C-8C02-0FCAE72E2BC2}" type="presParOf" srcId="{79D0EFFA-D066-4F9F-B874-C7A35FB3E05A}" destId="{F4AF5CB5-0331-4D9D-B5D9-783483694350}" srcOrd="0" destOrd="0" presId="urn:microsoft.com/office/officeart/2005/8/layout/process4"/>
    <dgm:cxn modelId="{D6A924AE-7735-478B-AD5D-45320FC1A1B5}" type="presParOf" srcId="{79D0EFFA-D066-4F9F-B874-C7A35FB3E05A}" destId="{AE7B48F2-DE2E-4416-998E-F15BB926CD6C}" srcOrd="1" destOrd="0" presId="urn:microsoft.com/office/officeart/2005/8/layout/process4"/>
    <dgm:cxn modelId="{5E2A1E67-0C08-44AD-9C65-9369A08E97B0}" type="presParOf" srcId="{E7F75210-2DFA-438B-928B-D793CC074EA7}" destId="{75EFCE5B-F0C9-4336-8A6D-E5F3B8C04749}" srcOrd="1" destOrd="0" presId="urn:microsoft.com/office/officeart/2005/8/layout/process4"/>
    <dgm:cxn modelId="{A069B6E9-C3F4-42BE-8A7E-BFFD7679E78D}" type="presParOf" srcId="{E7F75210-2DFA-438B-928B-D793CC074EA7}" destId="{D3EE7CF8-8CD3-47E8-BC2B-333278003013}" srcOrd="2" destOrd="0" presId="urn:microsoft.com/office/officeart/2005/8/layout/process4"/>
    <dgm:cxn modelId="{FDDC1A16-2B17-42D3-BD6D-0A7DE2F5D5A8}" type="presParOf" srcId="{D3EE7CF8-8CD3-47E8-BC2B-333278003013}" destId="{2D94F42E-F99E-450B-834C-AB428D3BDD30}" srcOrd="0" destOrd="0" presId="urn:microsoft.com/office/officeart/2005/8/layout/process4"/>
    <dgm:cxn modelId="{C2BEC0D2-25E9-4D56-B904-83526269DCD6}" type="presParOf" srcId="{D3EE7CF8-8CD3-47E8-BC2B-333278003013}" destId="{810647E0-35D3-4D3C-BA9B-889CCFDAA584}" srcOrd="1" destOrd="0" presId="urn:microsoft.com/office/officeart/2005/8/layout/process4"/>
    <dgm:cxn modelId="{0D73A3D0-F94F-4737-AD12-EE1547D3A1DB}" type="presParOf" srcId="{D3EE7CF8-8CD3-47E8-BC2B-333278003013}" destId="{D4379199-F748-47C7-947C-B59842A07D93}" srcOrd="2" destOrd="0" presId="urn:microsoft.com/office/officeart/2005/8/layout/process4"/>
    <dgm:cxn modelId="{B218445E-D42D-4A2D-98D9-09F6CBAF3D1D}" type="presParOf" srcId="{D4379199-F748-47C7-947C-B59842A07D93}" destId="{715A4047-4DAF-4BC7-A4C8-D4448579B007}" srcOrd="0" destOrd="0" presId="urn:microsoft.com/office/officeart/2005/8/layout/process4"/>
    <dgm:cxn modelId="{BC6E4475-F4A9-4C7B-9B1C-449BA71B8024}" type="presParOf" srcId="{D4379199-F748-47C7-947C-B59842A07D93}" destId="{FA66D239-E5DC-43F0-B0E7-01873F44AF2D}" srcOrd="1" destOrd="0" presId="urn:microsoft.com/office/officeart/2005/8/layout/process4"/>
    <dgm:cxn modelId="{6520B8F8-78DF-459D-B71A-7DA795DB0177}" type="presParOf" srcId="{E7F75210-2DFA-438B-928B-D793CC074EA7}" destId="{1C5F9FF9-FA90-4ABB-8E4A-7FAE9627CB6B}" srcOrd="3" destOrd="0" presId="urn:microsoft.com/office/officeart/2005/8/layout/process4"/>
    <dgm:cxn modelId="{81D5514F-927A-468F-AB36-9A0217BDD26E}" type="presParOf" srcId="{E7F75210-2DFA-438B-928B-D793CC074EA7}" destId="{14039217-02ED-49B0-A95E-55740BA846DF}" srcOrd="4" destOrd="0" presId="urn:microsoft.com/office/officeart/2005/8/layout/process4"/>
    <dgm:cxn modelId="{61AD99D8-5D25-45C8-9E1C-CC19F563A62E}" type="presParOf" srcId="{14039217-02ED-49B0-A95E-55740BA846DF}" destId="{4ED94B55-E408-4049-B674-BB711DCE28E0}" srcOrd="0" destOrd="0" presId="urn:microsoft.com/office/officeart/2005/8/layout/process4"/>
    <dgm:cxn modelId="{53D43B09-92C5-4623-ABF0-9C236EB51CFB}" type="presParOf" srcId="{14039217-02ED-49B0-A95E-55740BA846DF}" destId="{F65FB7E0-BD79-47AC-ABAE-9C32C2977887}" srcOrd="1" destOrd="0" presId="urn:microsoft.com/office/officeart/2005/8/layout/process4"/>
    <dgm:cxn modelId="{5386A0DA-0AD8-4C3F-80F3-00F8C85B8CC9}" type="presParOf" srcId="{14039217-02ED-49B0-A95E-55740BA846DF}" destId="{5A2B733B-0AD4-4E37-B47B-1B9D7A59B3AA}" srcOrd="2" destOrd="0" presId="urn:microsoft.com/office/officeart/2005/8/layout/process4"/>
    <dgm:cxn modelId="{746C43B3-D353-4779-8C19-CF4577D3F587}" type="presParOf" srcId="{5A2B733B-0AD4-4E37-B47B-1B9D7A59B3AA}" destId="{C0E3C983-6DEC-42F6-BC7C-7F490B450A5E}" srcOrd="0" destOrd="0" presId="urn:microsoft.com/office/officeart/2005/8/layout/process4"/>
    <dgm:cxn modelId="{34497363-6AD4-47D4-9BD8-EC44A931AF02}" type="presParOf" srcId="{5A2B733B-0AD4-4E37-B47B-1B9D7A59B3AA}" destId="{93A84530-FA59-4ECC-807B-407AC35D622E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E676E-43FB-4230-A053-39DEDC8855C9}">
      <dsp:nvSpPr>
        <dsp:cNvPr id="0" name=""/>
        <dsp:cNvSpPr/>
      </dsp:nvSpPr>
      <dsp:spPr>
        <a:xfrm rot="5400000">
          <a:off x="367788" y="3255924"/>
          <a:ext cx="1090865" cy="181517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57E449-8AE5-43E8-AFA8-C029B282A200}">
      <dsp:nvSpPr>
        <dsp:cNvPr id="0" name=""/>
        <dsp:cNvSpPr/>
      </dsp:nvSpPr>
      <dsp:spPr>
        <a:xfrm>
          <a:off x="185696" y="3798270"/>
          <a:ext cx="1638750" cy="143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3200" b="1" kern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option</a:t>
          </a:r>
          <a:endParaRPr lang="zh-CN" altLang="en-US" sz="3200" kern="1200" dirty="0">
            <a:solidFill>
              <a:schemeClr val="accent1"/>
            </a:solidFill>
          </a:endParaRPr>
        </a:p>
      </dsp:txBody>
      <dsp:txXfrm>
        <a:off x="185696" y="3798270"/>
        <a:ext cx="1638750" cy="1436460"/>
      </dsp:txXfrm>
    </dsp:sp>
    <dsp:sp modelId="{3131E046-63F6-4724-A66F-90CDBD80736D}">
      <dsp:nvSpPr>
        <dsp:cNvPr id="0" name=""/>
        <dsp:cNvSpPr/>
      </dsp:nvSpPr>
      <dsp:spPr>
        <a:xfrm>
          <a:off x="1515248" y="3122289"/>
          <a:ext cx="309198" cy="3091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-314937"/>
                <a:satOff val="-1065"/>
                <a:lumOff val="-149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14937"/>
                <a:satOff val="-1065"/>
                <a:lumOff val="-149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14937"/>
                <a:satOff val="-1065"/>
                <a:lumOff val="-149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314937"/>
              <a:satOff val="-1065"/>
              <a:lumOff val="-149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31CF97-0358-4EF3-8DF4-81280E2400DC}">
      <dsp:nvSpPr>
        <dsp:cNvPr id="0" name=""/>
        <dsp:cNvSpPr/>
      </dsp:nvSpPr>
      <dsp:spPr>
        <a:xfrm rot="5400000">
          <a:off x="2373939" y="2759500"/>
          <a:ext cx="1090865" cy="181517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-629874"/>
                <a:satOff val="-2129"/>
                <a:lumOff val="-299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629874"/>
                <a:satOff val="-2129"/>
                <a:lumOff val="-299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629874"/>
                <a:satOff val="-2129"/>
                <a:lumOff val="-299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629874"/>
              <a:satOff val="-2129"/>
              <a:lumOff val="-29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DD73365-6F17-4C9D-BFA9-0C0591E7CF3C}">
      <dsp:nvSpPr>
        <dsp:cNvPr id="0" name=""/>
        <dsp:cNvSpPr/>
      </dsp:nvSpPr>
      <dsp:spPr>
        <a:xfrm>
          <a:off x="2191847" y="3301846"/>
          <a:ext cx="1638750" cy="143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3200" b="1" kern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option</a:t>
          </a:r>
          <a:endParaRPr lang="zh-CN" altLang="en-US" sz="3200" kern="1200" dirty="0">
            <a:solidFill>
              <a:schemeClr val="accent1"/>
            </a:solidFill>
          </a:endParaRPr>
        </a:p>
      </dsp:txBody>
      <dsp:txXfrm>
        <a:off x="2191847" y="3301846"/>
        <a:ext cx="1638750" cy="1436460"/>
      </dsp:txXfrm>
    </dsp:sp>
    <dsp:sp modelId="{F023FFC3-D72C-4EBF-BEB8-8374F34FAAD4}">
      <dsp:nvSpPr>
        <dsp:cNvPr id="0" name=""/>
        <dsp:cNvSpPr/>
      </dsp:nvSpPr>
      <dsp:spPr>
        <a:xfrm>
          <a:off x="3521399" y="2625865"/>
          <a:ext cx="309198" cy="3091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-944810"/>
                <a:satOff val="-3194"/>
                <a:lumOff val="-448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44810"/>
                <a:satOff val="-3194"/>
                <a:lumOff val="-448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44810"/>
                <a:satOff val="-3194"/>
                <a:lumOff val="-448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44810"/>
              <a:satOff val="-3194"/>
              <a:lumOff val="-44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D2ED83-BEA2-44EC-A300-2A7B5F131320}">
      <dsp:nvSpPr>
        <dsp:cNvPr id="0" name=""/>
        <dsp:cNvSpPr/>
      </dsp:nvSpPr>
      <dsp:spPr>
        <a:xfrm rot="5400000">
          <a:off x="4380090" y="2263076"/>
          <a:ext cx="1090865" cy="181517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-1259747"/>
                <a:satOff val="-4258"/>
                <a:lumOff val="-59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259747"/>
                <a:satOff val="-4258"/>
                <a:lumOff val="-59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259747"/>
                <a:satOff val="-4258"/>
                <a:lumOff val="-59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259747"/>
              <a:satOff val="-4258"/>
              <a:lumOff val="-59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A7357B-D4D3-4BBE-8BCA-23CE6078777C}">
      <dsp:nvSpPr>
        <dsp:cNvPr id="0" name=""/>
        <dsp:cNvSpPr/>
      </dsp:nvSpPr>
      <dsp:spPr>
        <a:xfrm>
          <a:off x="4197997" y="2805422"/>
          <a:ext cx="1638750" cy="143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3200" b="1" kern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option</a:t>
          </a:r>
          <a:endParaRPr lang="zh-CN" altLang="en-US" sz="3200" kern="1200" dirty="0">
            <a:solidFill>
              <a:schemeClr val="accent2"/>
            </a:solidFill>
          </a:endParaRPr>
        </a:p>
      </dsp:txBody>
      <dsp:txXfrm>
        <a:off x="4197997" y="2805422"/>
        <a:ext cx="1638750" cy="1436460"/>
      </dsp:txXfrm>
    </dsp:sp>
    <dsp:sp modelId="{5D74BB3B-9FA3-497C-AABF-C733F8058D88}">
      <dsp:nvSpPr>
        <dsp:cNvPr id="0" name=""/>
        <dsp:cNvSpPr/>
      </dsp:nvSpPr>
      <dsp:spPr>
        <a:xfrm>
          <a:off x="5527550" y="2129441"/>
          <a:ext cx="309198" cy="3091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-1574684"/>
                <a:satOff val="-5323"/>
                <a:lumOff val="-74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574684"/>
                <a:satOff val="-5323"/>
                <a:lumOff val="-74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574684"/>
                <a:satOff val="-5323"/>
                <a:lumOff val="-74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574684"/>
              <a:satOff val="-5323"/>
              <a:lumOff val="-74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BB980F2-232B-48A3-8BE0-B6F5E2FCD058}">
      <dsp:nvSpPr>
        <dsp:cNvPr id="0" name=""/>
        <dsp:cNvSpPr/>
      </dsp:nvSpPr>
      <dsp:spPr>
        <a:xfrm rot="5400000">
          <a:off x="6386241" y="1766652"/>
          <a:ext cx="1090865" cy="181517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-1889621"/>
                <a:satOff val="-6388"/>
                <a:lumOff val="-89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889621"/>
                <a:satOff val="-6388"/>
                <a:lumOff val="-89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889621"/>
                <a:satOff val="-6388"/>
                <a:lumOff val="-89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889621"/>
              <a:satOff val="-6388"/>
              <a:lumOff val="-89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70156A-42E1-4FE0-9D0E-A5E1AACB8CED}">
      <dsp:nvSpPr>
        <dsp:cNvPr id="0" name=""/>
        <dsp:cNvSpPr/>
      </dsp:nvSpPr>
      <dsp:spPr>
        <a:xfrm>
          <a:off x="6204148" y="2308998"/>
          <a:ext cx="1638750" cy="143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3200" b="1" kern="1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option</a:t>
          </a:r>
          <a:endParaRPr lang="zh-CN" altLang="en-US" sz="3200" kern="1200" dirty="0">
            <a:solidFill>
              <a:schemeClr val="accent3"/>
            </a:solidFill>
          </a:endParaRPr>
        </a:p>
      </dsp:txBody>
      <dsp:txXfrm>
        <a:off x="6204148" y="2308998"/>
        <a:ext cx="1638750" cy="1436460"/>
      </dsp:txXfrm>
    </dsp:sp>
    <dsp:sp modelId="{418B57F7-8092-42B0-BD44-3D97B526B1BD}">
      <dsp:nvSpPr>
        <dsp:cNvPr id="0" name=""/>
        <dsp:cNvSpPr/>
      </dsp:nvSpPr>
      <dsp:spPr>
        <a:xfrm>
          <a:off x="7533701" y="1633017"/>
          <a:ext cx="309198" cy="30919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-2204558"/>
                <a:satOff val="-7452"/>
                <a:lumOff val="-104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2204558"/>
                <a:satOff val="-7452"/>
                <a:lumOff val="-104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2204558"/>
                <a:satOff val="-7452"/>
                <a:lumOff val="-104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204558"/>
              <a:satOff val="-7452"/>
              <a:lumOff val="-104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9510B1-3CAC-4475-80DB-1E224D066978}">
      <dsp:nvSpPr>
        <dsp:cNvPr id="0" name=""/>
        <dsp:cNvSpPr/>
      </dsp:nvSpPr>
      <dsp:spPr>
        <a:xfrm rot="5400000">
          <a:off x="8392392" y="1270228"/>
          <a:ext cx="1090865" cy="181517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-2519495"/>
                <a:satOff val="-8517"/>
                <a:lumOff val="-119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2519495"/>
                <a:satOff val="-8517"/>
                <a:lumOff val="-119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2519495"/>
                <a:satOff val="-8517"/>
                <a:lumOff val="-119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519495"/>
              <a:satOff val="-8517"/>
              <a:lumOff val="-119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21D576-60E1-4937-8EFA-B2C4F96AA2C1}">
      <dsp:nvSpPr>
        <dsp:cNvPr id="0" name=""/>
        <dsp:cNvSpPr/>
      </dsp:nvSpPr>
      <dsp:spPr>
        <a:xfrm>
          <a:off x="8210299" y="1812574"/>
          <a:ext cx="1638750" cy="143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3200" b="1" kern="1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option</a:t>
          </a:r>
          <a:endParaRPr lang="zh-CN" altLang="en-US" sz="3200" kern="1200" dirty="0">
            <a:solidFill>
              <a:schemeClr val="accent3"/>
            </a:solidFill>
          </a:endParaRPr>
        </a:p>
      </dsp:txBody>
      <dsp:txXfrm>
        <a:off x="8210299" y="1812574"/>
        <a:ext cx="1638750" cy="1436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7B325-6676-4DB4-8E71-C861CBB3E341}">
      <dsp:nvSpPr>
        <dsp:cNvPr id="0" name=""/>
        <dsp:cNvSpPr/>
      </dsp:nvSpPr>
      <dsp:spPr>
        <a:xfrm>
          <a:off x="0" y="2740398"/>
          <a:ext cx="5460752" cy="8994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sz="1600" kern="1200" dirty="0"/>
        </a:p>
      </dsp:txBody>
      <dsp:txXfrm>
        <a:off x="0" y="2740398"/>
        <a:ext cx="5460752" cy="485708"/>
      </dsp:txXfrm>
    </dsp:sp>
    <dsp:sp modelId="{F4AF5CB5-0331-4D9D-B5D9-783483694350}">
      <dsp:nvSpPr>
        <dsp:cNvPr id="0" name=""/>
        <dsp:cNvSpPr/>
      </dsp:nvSpPr>
      <dsp:spPr>
        <a:xfrm>
          <a:off x="0" y="3208117"/>
          <a:ext cx="2730376" cy="41375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sz="2200" kern="1200" dirty="0"/>
        </a:p>
      </dsp:txBody>
      <dsp:txXfrm>
        <a:off x="0" y="3208117"/>
        <a:ext cx="2730376" cy="413751"/>
      </dsp:txXfrm>
    </dsp:sp>
    <dsp:sp modelId="{AE7B48F2-DE2E-4416-998E-F15BB926CD6C}">
      <dsp:nvSpPr>
        <dsp:cNvPr id="0" name=""/>
        <dsp:cNvSpPr/>
      </dsp:nvSpPr>
      <dsp:spPr>
        <a:xfrm>
          <a:off x="2730376" y="3208117"/>
          <a:ext cx="2730376" cy="413751"/>
        </a:xfrm>
        <a:prstGeom prst="rect">
          <a:avLst/>
        </a:prstGeom>
        <a:solidFill>
          <a:schemeClr val="accent2">
            <a:tint val="40000"/>
            <a:alpha val="90000"/>
            <a:hueOff val="-732767"/>
            <a:satOff val="-11712"/>
            <a:lumOff val="-926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sz="2200" kern="1200" dirty="0"/>
        </a:p>
      </dsp:txBody>
      <dsp:txXfrm>
        <a:off x="2730376" y="3208117"/>
        <a:ext cx="2730376" cy="413751"/>
      </dsp:txXfrm>
    </dsp:sp>
    <dsp:sp modelId="{810647E0-35D3-4D3C-BA9B-889CCFDAA584}">
      <dsp:nvSpPr>
        <dsp:cNvPr id="0" name=""/>
        <dsp:cNvSpPr/>
      </dsp:nvSpPr>
      <dsp:spPr>
        <a:xfrm rot="10800000">
          <a:off x="0" y="1370521"/>
          <a:ext cx="5460752" cy="1383369"/>
        </a:xfrm>
        <a:prstGeom prst="upArrowCallout">
          <a:avLst/>
        </a:prstGeom>
        <a:gradFill rotWithShape="0">
          <a:gsLst>
            <a:gs pos="0">
              <a:schemeClr val="accent2">
                <a:hueOff val="-1259747"/>
                <a:satOff val="-4258"/>
                <a:lumOff val="-59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259747"/>
                <a:satOff val="-4258"/>
                <a:lumOff val="-59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259747"/>
                <a:satOff val="-4258"/>
                <a:lumOff val="-59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sz="1600" kern="1200" dirty="0"/>
        </a:p>
      </dsp:txBody>
      <dsp:txXfrm rot="-10800000">
        <a:off x="0" y="1370521"/>
        <a:ext cx="5460752" cy="485562"/>
      </dsp:txXfrm>
    </dsp:sp>
    <dsp:sp modelId="{715A4047-4DAF-4BC7-A4C8-D4448579B007}">
      <dsp:nvSpPr>
        <dsp:cNvPr id="0" name=""/>
        <dsp:cNvSpPr/>
      </dsp:nvSpPr>
      <dsp:spPr>
        <a:xfrm>
          <a:off x="0" y="1856083"/>
          <a:ext cx="2730376" cy="413627"/>
        </a:xfrm>
        <a:prstGeom prst="rect">
          <a:avLst/>
        </a:prstGeom>
        <a:solidFill>
          <a:schemeClr val="accent2">
            <a:tint val="40000"/>
            <a:alpha val="90000"/>
            <a:hueOff val="-1465534"/>
            <a:satOff val="-23424"/>
            <a:lumOff val="-1851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465534"/>
              <a:satOff val="-23424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sz="2200" kern="1200" dirty="0"/>
        </a:p>
      </dsp:txBody>
      <dsp:txXfrm>
        <a:off x="0" y="1856083"/>
        <a:ext cx="2730376" cy="413627"/>
      </dsp:txXfrm>
    </dsp:sp>
    <dsp:sp modelId="{FA66D239-E5DC-43F0-B0E7-01873F44AF2D}">
      <dsp:nvSpPr>
        <dsp:cNvPr id="0" name=""/>
        <dsp:cNvSpPr/>
      </dsp:nvSpPr>
      <dsp:spPr>
        <a:xfrm>
          <a:off x="2730376" y="1856083"/>
          <a:ext cx="2730376" cy="413627"/>
        </a:xfrm>
        <a:prstGeom prst="rect">
          <a:avLst/>
        </a:prstGeom>
        <a:solidFill>
          <a:schemeClr val="accent2">
            <a:tint val="40000"/>
            <a:alpha val="90000"/>
            <a:hueOff val="-2198302"/>
            <a:satOff val="-35136"/>
            <a:lumOff val="-277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198302"/>
              <a:satOff val="-35136"/>
              <a:lumOff val="-27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sz="2200" kern="1200" dirty="0"/>
        </a:p>
      </dsp:txBody>
      <dsp:txXfrm>
        <a:off x="2730376" y="1856083"/>
        <a:ext cx="2730376" cy="413627"/>
      </dsp:txXfrm>
    </dsp:sp>
    <dsp:sp modelId="{F65FB7E0-BD79-47AC-ABAE-9C32C2977887}">
      <dsp:nvSpPr>
        <dsp:cNvPr id="0" name=""/>
        <dsp:cNvSpPr/>
      </dsp:nvSpPr>
      <dsp:spPr>
        <a:xfrm rot="10800000">
          <a:off x="0" y="643"/>
          <a:ext cx="5460752" cy="1383369"/>
        </a:xfrm>
        <a:prstGeom prst="upArrowCallout">
          <a:avLst/>
        </a:prstGeom>
        <a:gradFill rotWithShape="0">
          <a:gsLst>
            <a:gs pos="0">
              <a:schemeClr val="accent2">
                <a:hueOff val="-2519495"/>
                <a:satOff val="-8517"/>
                <a:lumOff val="-119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2519495"/>
                <a:satOff val="-8517"/>
                <a:lumOff val="-119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2519495"/>
                <a:satOff val="-8517"/>
                <a:lumOff val="-119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sz="1600" kern="1200" dirty="0"/>
        </a:p>
      </dsp:txBody>
      <dsp:txXfrm rot="-10800000">
        <a:off x="0" y="643"/>
        <a:ext cx="5460752" cy="485562"/>
      </dsp:txXfrm>
    </dsp:sp>
    <dsp:sp modelId="{C0E3C983-6DEC-42F6-BC7C-7F490B450A5E}">
      <dsp:nvSpPr>
        <dsp:cNvPr id="0" name=""/>
        <dsp:cNvSpPr/>
      </dsp:nvSpPr>
      <dsp:spPr>
        <a:xfrm>
          <a:off x="0" y="486206"/>
          <a:ext cx="2730376" cy="413627"/>
        </a:xfrm>
        <a:prstGeom prst="rect">
          <a:avLst/>
        </a:prstGeom>
        <a:solidFill>
          <a:schemeClr val="accent2">
            <a:tint val="40000"/>
            <a:alpha val="90000"/>
            <a:hueOff val="-2931069"/>
            <a:satOff val="-46848"/>
            <a:lumOff val="-3702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931069"/>
              <a:satOff val="-46848"/>
              <a:lumOff val="-37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sz="2200" kern="1200" dirty="0"/>
        </a:p>
      </dsp:txBody>
      <dsp:txXfrm>
        <a:off x="0" y="486206"/>
        <a:ext cx="2730376" cy="413627"/>
      </dsp:txXfrm>
    </dsp:sp>
    <dsp:sp modelId="{93A84530-FA59-4ECC-807B-407AC35D622E}">
      <dsp:nvSpPr>
        <dsp:cNvPr id="0" name=""/>
        <dsp:cNvSpPr/>
      </dsp:nvSpPr>
      <dsp:spPr>
        <a:xfrm>
          <a:off x="2730376" y="486206"/>
          <a:ext cx="2730376" cy="413627"/>
        </a:xfrm>
        <a:prstGeom prst="rect">
          <a:avLst/>
        </a:prstGeom>
        <a:solidFill>
          <a:schemeClr val="accent2">
            <a:tint val="40000"/>
            <a:alpha val="90000"/>
            <a:hueOff val="-3663836"/>
            <a:satOff val="-58560"/>
            <a:lumOff val="-4628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663836"/>
              <a:satOff val="-58560"/>
              <a:lumOff val="-4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>
              <a:latin typeface="Arial" panose="020B0604020202020204" pitchFamily="34" charset="0"/>
              <a:cs typeface="Arial" panose="020B0604020202020204" pitchFamily="34" charset="0"/>
            </a:rPr>
            <a:t>option</a:t>
          </a:r>
          <a:endParaRPr lang="zh-CN" altLang="en-US" sz="2200" kern="1200" dirty="0"/>
        </a:p>
      </dsp:txBody>
      <dsp:txXfrm>
        <a:off x="2730376" y="486206"/>
        <a:ext cx="2730376" cy="413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type="upArrowCallout" r:blip="" rot="180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type="upArrowCallout" r:blip="" rot="180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 smtClean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 smtClean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 hasCustomPrompt="1"/>
          </p:nvPr>
        </p:nvSpPr>
        <p:spPr>
          <a:xfrm>
            <a:off x="5152571" y="0"/>
            <a:ext cx="7039429" cy="4528457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3860801"/>
            <a:ext cx="5791200" cy="2997199"/>
          </a:xfrm>
          <a:custGeom>
            <a:avLst/>
            <a:gdLst>
              <a:gd name="connsiteX0" fmla="*/ 2895600 w 5791200"/>
              <a:gd name="connsiteY0" fmla="*/ 0 h 2997199"/>
              <a:gd name="connsiteX1" fmla="*/ 5791200 w 5791200"/>
              <a:gd name="connsiteY1" fmla="*/ 2997199 h 2997199"/>
              <a:gd name="connsiteX2" fmla="*/ 0 w 5791200"/>
              <a:gd name="connsiteY2" fmla="*/ 2997199 h 2997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1200" h="2997199">
                <a:moveTo>
                  <a:pt x="2895600" y="0"/>
                </a:moveTo>
                <a:lnTo>
                  <a:pt x="5791200" y="2997199"/>
                </a:lnTo>
                <a:lnTo>
                  <a:pt x="0" y="299719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4694238" y="1495425"/>
            <a:ext cx="2803525" cy="386715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3517900" cy="3009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1968500"/>
            <a:ext cx="2425699" cy="48895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702800" y="0"/>
            <a:ext cx="1930400" cy="3009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540500" y="2794000"/>
            <a:ext cx="2247900" cy="27813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540500" y="1054100"/>
            <a:ext cx="2247900" cy="16891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8826500" y="1054100"/>
            <a:ext cx="2247900" cy="27813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14" hasCustomPrompt="1"/>
          </p:nvPr>
        </p:nvSpPr>
        <p:spPr>
          <a:xfrm>
            <a:off x="8826500" y="3873500"/>
            <a:ext cx="2247900" cy="16891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842282" y="957490"/>
            <a:ext cx="4456113" cy="238125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842283" y="3671661"/>
            <a:ext cx="2009662" cy="238125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12" hasCustomPrompt="1"/>
          </p:nvPr>
        </p:nvSpPr>
        <p:spPr>
          <a:xfrm>
            <a:off x="3288733" y="3671661"/>
            <a:ext cx="2009662" cy="238125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5735183" y="3671661"/>
            <a:ext cx="4456113" cy="238125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4" hasCustomPrompt="1"/>
          </p:nvPr>
        </p:nvSpPr>
        <p:spPr>
          <a:xfrm>
            <a:off x="5735184" y="957490"/>
            <a:ext cx="2009662" cy="238125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8181634" y="957490"/>
            <a:ext cx="2009662" cy="238125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5227349" y="1804942"/>
            <a:ext cx="1544298" cy="1544298"/>
          </a:xfrm>
          <a:custGeom>
            <a:avLst/>
            <a:gdLst>
              <a:gd name="connsiteX0" fmla="*/ 772149 w 1544298"/>
              <a:gd name="connsiteY0" fmla="*/ 0 h 1544298"/>
              <a:gd name="connsiteX1" fmla="*/ 1544298 w 1544298"/>
              <a:gd name="connsiteY1" fmla="*/ 772149 h 1544298"/>
              <a:gd name="connsiteX2" fmla="*/ 772149 w 1544298"/>
              <a:gd name="connsiteY2" fmla="*/ 1544298 h 1544298"/>
              <a:gd name="connsiteX3" fmla="*/ 0 w 1544298"/>
              <a:gd name="connsiteY3" fmla="*/ 772149 h 1544298"/>
              <a:gd name="connsiteX4" fmla="*/ 772149 w 1544298"/>
              <a:gd name="connsiteY4" fmla="*/ 0 h 154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298" h="1544298">
                <a:moveTo>
                  <a:pt x="772149" y="0"/>
                </a:moveTo>
                <a:cubicBezTo>
                  <a:pt x="1198595" y="0"/>
                  <a:pt x="1544298" y="345703"/>
                  <a:pt x="1544298" y="772149"/>
                </a:cubicBezTo>
                <a:cubicBezTo>
                  <a:pt x="1544298" y="1198595"/>
                  <a:pt x="1198595" y="1544298"/>
                  <a:pt x="772149" y="1544298"/>
                </a:cubicBezTo>
                <a:cubicBezTo>
                  <a:pt x="345703" y="1544298"/>
                  <a:pt x="0" y="1198595"/>
                  <a:pt x="0" y="772149"/>
                </a:cubicBezTo>
                <a:cubicBezTo>
                  <a:pt x="0" y="345703"/>
                  <a:pt x="345703" y="0"/>
                  <a:pt x="7721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5" hasCustomPrompt="1"/>
          </p:nvPr>
        </p:nvSpPr>
        <p:spPr>
          <a:xfrm>
            <a:off x="1654878" y="1566747"/>
            <a:ext cx="1862254" cy="1862254"/>
          </a:xfrm>
          <a:custGeom>
            <a:avLst/>
            <a:gdLst>
              <a:gd name="connsiteX0" fmla="*/ 931127 w 1862254"/>
              <a:gd name="connsiteY0" fmla="*/ 0 h 1862254"/>
              <a:gd name="connsiteX1" fmla="*/ 1862254 w 1862254"/>
              <a:gd name="connsiteY1" fmla="*/ 931127 h 1862254"/>
              <a:gd name="connsiteX2" fmla="*/ 931127 w 1862254"/>
              <a:gd name="connsiteY2" fmla="*/ 1862254 h 1862254"/>
              <a:gd name="connsiteX3" fmla="*/ 0 w 1862254"/>
              <a:gd name="connsiteY3" fmla="*/ 931127 h 1862254"/>
              <a:gd name="connsiteX4" fmla="*/ 931127 w 1862254"/>
              <a:gd name="connsiteY4" fmla="*/ 0 h 186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2254" h="1862254">
                <a:moveTo>
                  <a:pt x="931127" y="0"/>
                </a:moveTo>
                <a:cubicBezTo>
                  <a:pt x="1445374" y="0"/>
                  <a:pt x="1862254" y="416880"/>
                  <a:pt x="1862254" y="931127"/>
                </a:cubicBezTo>
                <a:cubicBezTo>
                  <a:pt x="1862254" y="1445374"/>
                  <a:pt x="1445374" y="1862254"/>
                  <a:pt x="931127" y="1862254"/>
                </a:cubicBezTo>
                <a:cubicBezTo>
                  <a:pt x="416880" y="1862254"/>
                  <a:pt x="0" y="1445374"/>
                  <a:pt x="0" y="931127"/>
                </a:cubicBezTo>
                <a:cubicBezTo>
                  <a:pt x="0" y="416880"/>
                  <a:pt x="416880" y="0"/>
                  <a:pt x="931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5370285" y="508001"/>
            <a:ext cx="6325732" cy="3991428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6" hasCustomPrompt="1"/>
          </p:nvPr>
        </p:nvSpPr>
        <p:spPr>
          <a:xfrm>
            <a:off x="2497705" y="3429000"/>
            <a:ext cx="4077266" cy="2917372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5853794" y="3280229"/>
            <a:ext cx="3969880" cy="239848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6" hasCustomPrompt="1"/>
          </p:nvPr>
        </p:nvSpPr>
        <p:spPr>
          <a:xfrm>
            <a:off x="3076011" y="1451429"/>
            <a:ext cx="3969880" cy="239848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7" hasCustomPrompt="1"/>
          </p:nvPr>
        </p:nvSpPr>
        <p:spPr>
          <a:xfrm>
            <a:off x="1154628" y="2679700"/>
            <a:ext cx="3969880" cy="239848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 anchorCtr="1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694198" y="901820"/>
            <a:ext cx="7844891" cy="5229927"/>
          </a:xfrm>
          <a:custGeom>
            <a:avLst/>
            <a:gdLst>
              <a:gd name="connsiteX0" fmla="*/ 0 w 7844891"/>
              <a:gd name="connsiteY0" fmla="*/ 0 h 5229927"/>
              <a:gd name="connsiteX1" fmla="*/ 7844891 w 7844891"/>
              <a:gd name="connsiteY1" fmla="*/ 0 h 5229927"/>
              <a:gd name="connsiteX2" fmla="*/ 7844891 w 7844891"/>
              <a:gd name="connsiteY2" fmla="*/ 5229927 h 5229927"/>
              <a:gd name="connsiteX3" fmla="*/ 0 w 7844891"/>
              <a:gd name="connsiteY3" fmla="*/ 5229927 h 522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4891" h="5229927">
                <a:moveTo>
                  <a:pt x="0" y="0"/>
                </a:moveTo>
                <a:lnTo>
                  <a:pt x="7844891" y="0"/>
                </a:lnTo>
                <a:lnTo>
                  <a:pt x="7844891" y="5229927"/>
                </a:lnTo>
                <a:lnTo>
                  <a:pt x="0" y="5229927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5" hasCustomPrompt="1"/>
          </p:nvPr>
        </p:nvSpPr>
        <p:spPr>
          <a:xfrm>
            <a:off x="4311650" y="1029645"/>
            <a:ext cx="3538722" cy="3538722"/>
          </a:xfrm>
          <a:custGeom>
            <a:avLst/>
            <a:gdLst>
              <a:gd name="connsiteX0" fmla="*/ 1769361 w 3538722"/>
              <a:gd name="connsiteY0" fmla="*/ 0 h 3538722"/>
              <a:gd name="connsiteX1" fmla="*/ 3538722 w 3538722"/>
              <a:gd name="connsiteY1" fmla="*/ 1769361 h 3538722"/>
              <a:gd name="connsiteX2" fmla="*/ 1769361 w 3538722"/>
              <a:gd name="connsiteY2" fmla="*/ 3538722 h 3538722"/>
              <a:gd name="connsiteX3" fmla="*/ 0 w 3538722"/>
              <a:gd name="connsiteY3" fmla="*/ 1769361 h 3538722"/>
              <a:gd name="connsiteX4" fmla="*/ 1769361 w 3538722"/>
              <a:gd name="connsiteY4" fmla="*/ 0 h 353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8722" h="3538722">
                <a:moveTo>
                  <a:pt x="1769361" y="0"/>
                </a:moveTo>
                <a:cubicBezTo>
                  <a:pt x="2746552" y="0"/>
                  <a:pt x="3538722" y="792170"/>
                  <a:pt x="3538722" y="1769361"/>
                </a:cubicBezTo>
                <a:cubicBezTo>
                  <a:pt x="3538722" y="2746552"/>
                  <a:pt x="2746552" y="3538722"/>
                  <a:pt x="1769361" y="3538722"/>
                </a:cubicBezTo>
                <a:cubicBezTo>
                  <a:pt x="792170" y="3538722"/>
                  <a:pt x="0" y="2746552"/>
                  <a:pt x="0" y="1769361"/>
                </a:cubicBezTo>
                <a:cubicBezTo>
                  <a:pt x="0" y="792170"/>
                  <a:pt x="792170" y="0"/>
                  <a:pt x="1769361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34290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tags" Target="../tags/tag61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60.xml"/><Relationship Id="rId28" Type="http://schemas.openxmlformats.org/officeDocument/2006/relationships/tags" Target="../tags/tag59.xml"/><Relationship Id="rId27" Type="http://schemas.openxmlformats.org/officeDocument/2006/relationships/tags" Target="../tags/tag58.xml"/><Relationship Id="rId26" Type="http://schemas.openxmlformats.org/officeDocument/2006/relationships/tags" Target="../tags/tag57.xml"/><Relationship Id="rId25" Type="http://schemas.openxmlformats.org/officeDocument/2006/relationships/tags" Target="../tags/tag56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.jpeg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9" Type="http://schemas.openxmlformats.org/officeDocument/2006/relationships/notesSlide" Target="../notesSlides/notesSlide10.xml"/><Relationship Id="rId28" Type="http://schemas.openxmlformats.org/officeDocument/2006/relationships/slideLayout" Target="../slideLayouts/slideLayout17.xml"/><Relationship Id="rId27" Type="http://schemas.openxmlformats.org/officeDocument/2006/relationships/tags" Target="../tags/tag194.xml"/><Relationship Id="rId26" Type="http://schemas.openxmlformats.org/officeDocument/2006/relationships/tags" Target="../tags/tag193.xml"/><Relationship Id="rId25" Type="http://schemas.openxmlformats.org/officeDocument/2006/relationships/tags" Target="../tags/tag192.xml"/><Relationship Id="rId24" Type="http://schemas.openxmlformats.org/officeDocument/2006/relationships/tags" Target="../tags/tag191.xml"/><Relationship Id="rId23" Type="http://schemas.openxmlformats.org/officeDocument/2006/relationships/tags" Target="../tags/tag190.xml"/><Relationship Id="rId22" Type="http://schemas.openxmlformats.org/officeDocument/2006/relationships/tags" Target="../tags/tag189.xml"/><Relationship Id="rId21" Type="http://schemas.openxmlformats.org/officeDocument/2006/relationships/tags" Target="../tags/tag188.xml"/><Relationship Id="rId20" Type="http://schemas.openxmlformats.org/officeDocument/2006/relationships/tags" Target="../tags/tag187.xml"/><Relationship Id="rId2" Type="http://schemas.openxmlformats.org/officeDocument/2006/relationships/diagramData" Target="../diagrams/data1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7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tags" Target="../tags/tag19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8" Type="http://schemas.openxmlformats.org/officeDocument/2006/relationships/notesSlide" Target="../notesSlides/notesSlide12.xml"/><Relationship Id="rId47" Type="http://schemas.openxmlformats.org/officeDocument/2006/relationships/slideLayout" Target="../slideLayouts/slideLayout17.xml"/><Relationship Id="rId46" Type="http://schemas.openxmlformats.org/officeDocument/2006/relationships/tags" Target="../tags/tag247.xml"/><Relationship Id="rId45" Type="http://schemas.openxmlformats.org/officeDocument/2006/relationships/tags" Target="../tags/tag246.xml"/><Relationship Id="rId44" Type="http://schemas.openxmlformats.org/officeDocument/2006/relationships/tags" Target="../tags/tag245.xml"/><Relationship Id="rId43" Type="http://schemas.openxmlformats.org/officeDocument/2006/relationships/tags" Target="../tags/tag244.xml"/><Relationship Id="rId42" Type="http://schemas.openxmlformats.org/officeDocument/2006/relationships/tags" Target="../tags/tag243.xml"/><Relationship Id="rId41" Type="http://schemas.openxmlformats.org/officeDocument/2006/relationships/tags" Target="../tags/tag242.xml"/><Relationship Id="rId40" Type="http://schemas.openxmlformats.org/officeDocument/2006/relationships/tags" Target="../tags/tag241.xml"/><Relationship Id="rId4" Type="http://schemas.openxmlformats.org/officeDocument/2006/relationships/tags" Target="../tags/tag205.xml"/><Relationship Id="rId39" Type="http://schemas.openxmlformats.org/officeDocument/2006/relationships/tags" Target="../tags/tag240.xml"/><Relationship Id="rId38" Type="http://schemas.openxmlformats.org/officeDocument/2006/relationships/tags" Target="../tags/tag239.xml"/><Relationship Id="rId37" Type="http://schemas.openxmlformats.org/officeDocument/2006/relationships/tags" Target="../tags/tag238.xml"/><Relationship Id="rId36" Type="http://schemas.openxmlformats.org/officeDocument/2006/relationships/tags" Target="../tags/tag237.xml"/><Relationship Id="rId35" Type="http://schemas.openxmlformats.org/officeDocument/2006/relationships/tags" Target="../tags/tag236.xml"/><Relationship Id="rId34" Type="http://schemas.openxmlformats.org/officeDocument/2006/relationships/tags" Target="../tags/tag235.xml"/><Relationship Id="rId33" Type="http://schemas.openxmlformats.org/officeDocument/2006/relationships/tags" Target="../tags/tag234.xml"/><Relationship Id="rId32" Type="http://schemas.openxmlformats.org/officeDocument/2006/relationships/tags" Target="../tags/tag233.xml"/><Relationship Id="rId31" Type="http://schemas.openxmlformats.org/officeDocument/2006/relationships/tags" Target="../tags/tag232.xml"/><Relationship Id="rId30" Type="http://schemas.openxmlformats.org/officeDocument/2006/relationships/tags" Target="../tags/tag231.xml"/><Relationship Id="rId3" Type="http://schemas.openxmlformats.org/officeDocument/2006/relationships/tags" Target="../tags/tag204.xml"/><Relationship Id="rId29" Type="http://schemas.openxmlformats.org/officeDocument/2006/relationships/tags" Target="../tags/tag230.xml"/><Relationship Id="rId28" Type="http://schemas.openxmlformats.org/officeDocument/2006/relationships/tags" Target="../tags/tag229.xml"/><Relationship Id="rId27" Type="http://schemas.openxmlformats.org/officeDocument/2006/relationships/tags" Target="../tags/tag228.xml"/><Relationship Id="rId26" Type="http://schemas.openxmlformats.org/officeDocument/2006/relationships/tags" Target="../tags/tag227.xml"/><Relationship Id="rId25" Type="http://schemas.openxmlformats.org/officeDocument/2006/relationships/tags" Target="../tags/tag226.xml"/><Relationship Id="rId24" Type="http://schemas.openxmlformats.org/officeDocument/2006/relationships/tags" Target="../tags/tag225.xml"/><Relationship Id="rId23" Type="http://schemas.openxmlformats.org/officeDocument/2006/relationships/tags" Target="../tags/tag224.xml"/><Relationship Id="rId22" Type="http://schemas.openxmlformats.org/officeDocument/2006/relationships/tags" Target="../tags/tag223.xml"/><Relationship Id="rId21" Type="http://schemas.openxmlformats.org/officeDocument/2006/relationships/tags" Target="../tags/tag222.xml"/><Relationship Id="rId20" Type="http://schemas.openxmlformats.org/officeDocument/2006/relationships/tags" Target="../tags/tag221.xml"/><Relationship Id="rId2" Type="http://schemas.openxmlformats.org/officeDocument/2006/relationships/tags" Target="../tags/tag203.xml"/><Relationship Id="rId19" Type="http://schemas.openxmlformats.org/officeDocument/2006/relationships/tags" Target="../tags/tag220.xml"/><Relationship Id="rId18" Type="http://schemas.openxmlformats.org/officeDocument/2006/relationships/tags" Target="../tags/tag219.xml"/><Relationship Id="rId17" Type="http://schemas.openxmlformats.org/officeDocument/2006/relationships/tags" Target="../tags/tag218.xml"/><Relationship Id="rId16" Type="http://schemas.openxmlformats.org/officeDocument/2006/relationships/tags" Target="../tags/tag217.xml"/><Relationship Id="rId15" Type="http://schemas.openxmlformats.org/officeDocument/2006/relationships/tags" Target="../tags/tag216.xml"/><Relationship Id="rId14" Type="http://schemas.openxmlformats.org/officeDocument/2006/relationships/tags" Target="../tags/tag215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tags" Target="../tags/tag20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7" Type="http://schemas.openxmlformats.org/officeDocument/2006/relationships/notesSlide" Target="../notesSlides/notesSlide13.xml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4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0" Type="http://schemas.openxmlformats.org/officeDocument/2006/relationships/notesSlide" Target="../notesSlides/notesSlide14.xml"/><Relationship Id="rId2" Type="http://schemas.openxmlformats.org/officeDocument/2006/relationships/tags" Target="../tags/tag264.xml"/><Relationship Id="rId19" Type="http://schemas.openxmlformats.org/officeDocument/2006/relationships/slideLayout" Target="../slideLayouts/slideLayout17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tags" Target="../tags/tag26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294.xml"/><Relationship Id="rId13" Type="http://schemas.openxmlformats.org/officeDocument/2006/relationships/tags" Target="../tags/tag293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tags" Target="../tags/tag28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9" Type="http://schemas.openxmlformats.org/officeDocument/2006/relationships/notesSlide" Target="../notesSlides/notesSlide16.xml"/><Relationship Id="rId48" Type="http://schemas.openxmlformats.org/officeDocument/2006/relationships/slideLayout" Target="../slideLayouts/slideLayout17.xml"/><Relationship Id="rId47" Type="http://schemas.openxmlformats.org/officeDocument/2006/relationships/tags" Target="../tags/tag341.xml"/><Relationship Id="rId46" Type="http://schemas.openxmlformats.org/officeDocument/2006/relationships/tags" Target="../tags/tag340.xml"/><Relationship Id="rId45" Type="http://schemas.openxmlformats.org/officeDocument/2006/relationships/tags" Target="../tags/tag339.xml"/><Relationship Id="rId44" Type="http://schemas.openxmlformats.org/officeDocument/2006/relationships/tags" Target="../tags/tag338.xml"/><Relationship Id="rId43" Type="http://schemas.openxmlformats.org/officeDocument/2006/relationships/tags" Target="../tags/tag337.xml"/><Relationship Id="rId42" Type="http://schemas.openxmlformats.org/officeDocument/2006/relationships/tags" Target="../tags/tag336.xml"/><Relationship Id="rId41" Type="http://schemas.openxmlformats.org/officeDocument/2006/relationships/tags" Target="../tags/tag335.xml"/><Relationship Id="rId40" Type="http://schemas.openxmlformats.org/officeDocument/2006/relationships/tags" Target="../tags/tag334.xml"/><Relationship Id="rId4" Type="http://schemas.openxmlformats.org/officeDocument/2006/relationships/tags" Target="../tags/tag298.xml"/><Relationship Id="rId39" Type="http://schemas.openxmlformats.org/officeDocument/2006/relationships/tags" Target="../tags/tag333.xml"/><Relationship Id="rId38" Type="http://schemas.openxmlformats.org/officeDocument/2006/relationships/tags" Target="../tags/tag332.xml"/><Relationship Id="rId37" Type="http://schemas.openxmlformats.org/officeDocument/2006/relationships/tags" Target="../tags/tag331.xml"/><Relationship Id="rId36" Type="http://schemas.openxmlformats.org/officeDocument/2006/relationships/tags" Target="../tags/tag330.xml"/><Relationship Id="rId35" Type="http://schemas.openxmlformats.org/officeDocument/2006/relationships/tags" Target="../tags/tag329.xml"/><Relationship Id="rId34" Type="http://schemas.openxmlformats.org/officeDocument/2006/relationships/tags" Target="../tags/tag328.xml"/><Relationship Id="rId33" Type="http://schemas.openxmlformats.org/officeDocument/2006/relationships/tags" Target="../tags/tag327.xml"/><Relationship Id="rId32" Type="http://schemas.openxmlformats.org/officeDocument/2006/relationships/tags" Target="../tags/tag326.xml"/><Relationship Id="rId31" Type="http://schemas.openxmlformats.org/officeDocument/2006/relationships/tags" Target="../tags/tag325.xml"/><Relationship Id="rId30" Type="http://schemas.openxmlformats.org/officeDocument/2006/relationships/tags" Target="../tags/tag324.xml"/><Relationship Id="rId3" Type="http://schemas.openxmlformats.org/officeDocument/2006/relationships/tags" Target="../tags/tag297.xml"/><Relationship Id="rId29" Type="http://schemas.openxmlformats.org/officeDocument/2006/relationships/tags" Target="../tags/tag323.xml"/><Relationship Id="rId28" Type="http://schemas.openxmlformats.org/officeDocument/2006/relationships/tags" Target="../tags/tag322.xml"/><Relationship Id="rId27" Type="http://schemas.openxmlformats.org/officeDocument/2006/relationships/tags" Target="../tags/tag321.xml"/><Relationship Id="rId26" Type="http://schemas.openxmlformats.org/officeDocument/2006/relationships/tags" Target="../tags/tag320.xml"/><Relationship Id="rId25" Type="http://schemas.openxmlformats.org/officeDocument/2006/relationships/tags" Target="../tags/tag319.xml"/><Relationship Id="rId24" Type="http://schemas.openxmlformats.org/officeDocument/2006/relationships/tags" Target="../tags/tag318.xml"/><Relationship Id="rId23" Type="http://schemas.openxmlformats.org/officeDocument/2006/relationships/tags" Target="../tags/tag317.xml"/><Relationship Id="rId22" Type="http://schemas.openxmlformats.org/officeDocument/2006/relationships/tags" Target="../tags/tag316.xml"/><Relationship Id="rId21" Type="http://schemas.openxmlformats.org/officeDocument/2006/relationships/tags" Target="../tags/tag315.xml"/><Relationship Id="rId20" Type="http://schemas.openxmlformats.org/officeDocument/2006/relationships/tags" Target="../tags/tag314.xml"/><Relationship Id="rId2" Type="http://schemas.openxmlformats.org/officeDocument/2006/relationships/tags" Target="../tags/tag296.xml"/><Relationship Id="rId19" Type="http://schemas.openxmlformats.org/officeDocument/2006/relationships/tags" Target="../tags/tag313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tags" Target="../tags/tag29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tags" Target="../tags/tag348.xml"/><Relationship Id="rId6" Type="http://schemas.openxmlformats.org/officeDocument/2006/relationships/tags" Target="../tags/tag347.xml"/><Relationship Id="rId51" Type="http://schemas.openxmlformats.org/officeDocument/2006/relationships/notesSlide" Target="../notesSlides/notesSlide17.xml"/><Relationship Id="rId50" Type="http://schemas.openxmlformats.org/officeDocument/2006/relationships/slideLayout" Target="../slideLayouts/slideLayout17.xml"/><Relationship Id="rId5" Type="http://schemas.openxmlformats.org/officeDocument/2006/relationships/tags" Target="../tags/tag346.xml"/><Relationship Id="rId49" Type="http://schemas.openxmlformats.org/officeDocument/2006/relationships/tags" Target="../tags/tag390.xml"/><Relationship Id="rId48" Type="http://schemas.openxmlformats.org/officeDocument/2006/relationships/tags" Target="../tags/tag389.xml"/><Relationship Id="rId47" Type="http://schemas.openxmlformats.org/officeDocument/2006/relationships/tags" Target="../tags/tag388.xml"/><Relationship Id="rId46" Type="http://schemas.openxmlformats.org/officeDocument/2006/relationships/tags" Target="../tags/tag387.xml"/><Relationship Id="rId45" Type="http://schemas.openxmlformats.org/officeDocument/2006/relationships/tags" Target="../tags/tag386.xml"/><Relationship Id="rId44" Type="http://schemas.openxmlformats.org/officeDocument/2006/relationships/tags" Target="../tags/tag385.xml"/><Relationship Id="rId43" Type="http://schemas.openxmlformats.org/officeDocument/2006/relationships/tags" Target="../tags/tag384.xml"/><Relationship Id="rId42" Type="http://schemas.openxmlformats.org/officeDocument/2006/relationships/tags" Target="../tags/tag383.xml"/><Relationship Id="rId41" Type="http://schemas.openxmlformats.org/officeDocument/2006/relationships/tags" Target="../tags/tag382.xml"/><Relationship Id="rId40" Type="http://schemas.openxmlformats.org/officeDocument/2006/relationships/tags" Target="../tags/tag381.xml"/><Relationship Id="rId4" Type="http://schemas.openxmlformats.org/officeDocument/2006/relationships/tags" Target="../tags/tag345.xml"/><Relationship Id="rId39" Type="http://schemas.openxmlformats.org/officeDocument/2006/relationships/tags" Target="../tags/tag380.xml"/><Relationship Id="rId38" Type="http://schemas.openxmlformats.org/officeDocument/2006/relationships/tags" Target="../tags/tag379.xml"/><Relationship Id="rId37" Type="http://schemas.openxmlformats.org/officeDocument/2006/relationships/tags" Target="../tags/tag378.xml"/><Relationship Id="rId36" Type="http://schemas.openxmlformats.org/officeDocument/2006/relationships/tags" Target="../tags/tag377.xml"/><Relationship Id="rId35" Type="http://schemas.openxmlformats.org/officeDocument/2006/relationships/tags" Target="../tags/tag376.xml"/><Relationship Id="rId34" Type="http://schemas.openxmlformats.org/officeDocument/2006/relationships/tags" Target="../tags/tag375.xml"/><Relationship Id="rId33" Type="http://schemas.openxmlformats.org/officeDocument/2006/relationships/tags" Target="../tags/tag374.xml"/><Relationship Id="rId32" Type="http://schemas.openxmlformats.org/officeDocument/2006/relationships/tags" Target="../tags/tag373.xml"/><Relationship Id="rId31" Type="http://schemas.openxmlformats.org/officeDocument/2006/relationships/tags" Target="../tags/tag372.xml"/><Relationship Id="rId30" Type="http://schemas.openxmlformats.org/officeDocument/2006/relationships/tags" Target="../tags/tag371.xml"/><Relationship Id="rId3" Type="http://schemas.openxmlformats.org/officeDocument/2006/relationships/tags" Target="../tags/tag344.xml"/><Relationship Id="rId29" Type="http://schemas.openxmlformats.org/officeDocument/2006/relationships/tags" Target="../tags/tag370.xml"/><Relationship Id="rId28" Type="http://schemas.openxmlformats.org/officeDocument/2006/relationships/tags" Target="../tags/tag369.xml"/><Relationship Id="rId27" Type="http://schemas.openxmlformats.org/officeDocument/2006/relationships/tags" Target="../tags/tag368.xml"/><Relationship Id="rId26" Type="http://schemas.openxmlformats.org/officeDocument/2006/relationships/tags" Target="../tags/tag367.xml"/><Relationship Id="rId25" Type="http://schemas.openxmlformats.org/officeDocument/2006/relationships/tags" Target="../tags/tag366.xml"/><Relationship Id="rId24" Type="http://schemas.openxmlformats.org/officeDocument/2006/relationships/tags" Target="../tags/tag365.xml"/><Relationship Id="rId23" Type="http://schemas.openxmlformats.org/officeDocument/2006/relationships/tags" Target="../tags/tag364.xml"/><Relationship Id="rId22" Type="http://schemas.openxmlformats.org/officeDocument/2006/relationships/tags" Target="../tags/tag363.xml"/><Relationship Id="rId21" Type="http://schemas.openxmlformats.org/officeDocument/2006/relationships/tags" Target="../tags/tag362.xml"/><Relationship Id="rId20" Type="http://schemas.openxmlformats.org/officeDocument/2006/relationships/tags" Target="../tags/tag361.xml"/><Relationship Id="rId2" Type="http://schemas.openxmlformats.org/officeDocument/2006/relationships/tags" Target="../tags/tag343.xml"/><Relationship Id="rId19" Type="http://schemas.openxmlformats.org/officeDocument/2006/relationships/tags" Target="../tags/tag360.xml"/><Relationship Id="rId18" Type="http://schemas.openxmlformats.org/officeDocument/2006/relationships/tags" Target="../tags/tag359.xml"/><Relationship Id="rId17" Type="http://schemas.openxmlformats.org/officeDocument/2006/relationships/tags" Target="../tags/tag358.xml"/><Relationship Id="rId16" Type="http://schemas.openxmlformats.org/officeDocument/2006/relationships/tags" Target="../tags/tag357.xml"/><Relationship Id="rId15" Type="http://schemas.openxmlformats.org/officeDocument/2006/relationships/tags" Target="../tags/tag356.xml"/><Relationship Id="rId14" Type="http://schemas.openxmlformats.org/officeDocument/2006/relationships/tags" Target="../tags/tag355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tags" Target="../tags/tag34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image" Target="../media/image12.jpeg"/><Relationship Id="rId3" Type="http://schemas.openxmlformats.org/officeDocument/2006/relationships/tags" Target="../tags/tag392.xml"/><Relationship Id="rId2" Type="http://schemas.openxmlformats.org/officeDocument/2006/relationships/image" Target="../media/image11.jpeg"/><Relationship Id="rId10" Type="http://schemas.openxmlformats.org/officeDocument/2006/relationships/notesSlide" Target="../notesSlides/notesSlide18.xml"/><Relationship Id="rId1" Type="http://schemas.openxmlformats.org/officeDocument/2006/relationships/tags" Target="../tags/tag39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image" Target="../media/image15.jpeg"/><Relationship Id="rId6" Type="http://schemas.openxmlformats.org/officeDocument/2006/relationships/tags" Target="../tags/tag400.xml"/><Relationship Id="rId5" Type="http://schemas.openxmlformats.org/officeDocument/2006/relationships/image" Target="../media/image14.jpeg"/><Relationship Id="rId4" Type="http://schemas.openxmlformats.org/officeDocument/2006/relationships/tags" Target="../tags/tag399.xml"/><Relationship Id="rId3" Type="http://schemas.openxmlformats.org/officeDocument/2006/relationships/image" Target="../media/image13.jpeg"/><Relationship Id="rId2" Type="http://schemas.openxmlformats.org/officeDocument/2006/relationships/tags" Target="../tags/tag398.xml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21.xml"/><Relationship Id="rId12" Type="http://schemas.openxmlformats.org/officeDocument/2006/relationships/tags" Target="../tags/tag40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tags" Target="../tags/tag39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image" Target="../media/image2.jpeg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73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2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image" Target="../media/image16.jpeg"/><Relationship Id="rId1" Type="http://schemas.openxmlformats.org/officeDocument/2006/relationships/tags" Target="../tags/tag40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19.xml"/><Relationship Id="rId8" Type="http://schemas.openxmlformats.org/officeDocument/2006/relationships/tags" Target="../tags/tag418.xml"/><Relationship Id="rId7" Type="http://schemas.openxmlformats.org/officeDocument/2006/relationships/tags" Target="../tags/tag417.xml"/><Relationship Id="rId6" Type="http://schemas.openxmlformats.org/officeDocument/2006/relationships/tags" Target="../tags/tag416.xml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36" Type="http://schemas.openxmlformats.org/officeDocument/2006/relationships/notesSlide" Target="../notesSlides/notesSlide21.xml"/><Relationship Id="rId35" Type="http://schemas.openxmlformats.org/officeDocument/2006/relationships/slideLayout" Target="../slideLayouts/slideLayout17.xml"/><Relationship Id="rId34" Type="http://schemas.openxmlformats.org/officeDocument/2006/relationships/tags" Target="../tags/tag444.xml"/><Relationship Id="rId33" Type="http://schemas.openxmlformats.org/officeDocument/2006/relationships/tags" Target="../tags/tag443.xml"/><Relationship Id="rId32" Type="http://schemas.openxmlformats.org/officeDocument/2006/relationships/tags" Target="../tags/tag442.xml"/><Relationship Id="rId31" Type="http://schemas.openxmlformats.org/officeDocument/2006/relationships/tags" Target="../tags/tag441.xml"/><Relationship Id="rId30" Type="http://schemas.openxmlformats.org/officeDocument/2006/relationships/tags" Target="../tags/tag440.xml"/><Relationship Id="rId3" Type="http://schemas.openxmlformats.org/officeDocument/2006/relationships/tags" Target="../tags/tag413.xml"/><Relationship Id="rId29" Type="http://schemas.openxmlformats.org/officeDocument/2006/relationships/tags" Target="../tags/tag439.xml"/><Relationship Id="rId28" Type="http://schemas.openxmlformats.org/officeDocument/2006/relationships/tags" Target="../tags/tag438.xml"/><Relationship Id="rId27" Type="http://schemas.openxmlformats.org/officeDocument/2006/relationships/tags" Target="../tags/tag437.xml"/><Relationship Id="rId26" Type="http://schemas.openxmlformats.org/officeDocument/2006/relationships/tags" Target="../tags/tag436.xml"/><Relationship Id="rId25" Type="http://schemas.openxmlformats.org/officeDocument/2006/relationships/tags" Target="../tags/tag435.xml"/><Relationship Id="rId24" Type="http://schemas.openxmlformats.org/officeDocument/2006/relationships/tags" Target="../tags/tag434.xml"/><Relationship Id="rId23" Type="http://schemas.openxmlformats.org/officeDocument/2006/relationships/tags" Target="../tags/tag433.xml"/><Relationship Id="rId22" Type="http://schemas.openxmlformats.org/officeDocument/2006/relationships/tags" Target="../tags/tag432.xml"/><Relationship Id="rId21" Type="http://schemas.openxmlformats.org/officeDocument/2006/relationships/tags" Target="../tags/tag431.xml"/><Relationship Id="rId20" Type="http://schemas.openxmlformats.org/officeDocument/2006/relationships/tags" Target="../tags/tag430.xml"/><Relationship Id="rId2" Type="http://schemas.openxmlformats.org/officeDocument/2006/relationships/tags" Target="../tags/tag412.xml"/><Relationship Id="rId19" Type="http://schemas.openxmlformats.org/officeDocument/2006/relationships/tags" Target="../tags/tag429.xml"/><Relationship Id="rId18" Type="http://schemas.openxmlformats.org/officeDocument/2006/relationships/tags" Target="../tags/tag428.xml"/><Relationship Id="rId17" Type="http://schemas.openxmlformats.org/officeDocument/2006/relationships/tags" Target="../tags/tag427.xml"/><Relationship Id="rId16" Type="http://schemas.openxmlformats.org/officeDocument/2006/relationships/tags" Target="../tags/tag426.xml"/><Relationship Id="rId15" Type="http://schemas.openxmlformats.org/officeDocument/2006/relationships/tags" Target="../tags/tag425.xml"/><Relationship Id="rId14" Type="http://schemas.openxmlformats.org/officeDocument/2006/relationships/tags" Target="../tags/tag424.xml"/><Relationship Id="rId13" Type="http://schemas.openxmlformats.org/officeDocument/2006/relationships/tags" Target="../tags/tag423.xml"/><Relationship Id="rId12" Type="http://schemas.openxmlformats.org/officeDocument/2006/relationships/tags" Target="../tags/tag422.xml"/><Relationship Id="rId11" Type="http://schemas.openxmlformats.org/officeDocument/2006/relationships/tags" Target="../tags/tag421.xml"/><Relationship Id="rId10" Type="http://schemas.openxmlformats.org/officeDocument/2006/relationships/tags" Target="../tags/tag420.xml"/><Relationship Id="rId1" Type="http://schemas.openxmlformats.org/officeDocument/2006/relationships/tags" Target="../tags/tag41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52.xml"/><Relationship Id="rId8" Type="http://schemas.openxmlformats.org/officeDocument/2006/relationships/tags" Target="../tags/tag451.xml"/><Relationship Id="rId7" Type="http://schemas.openxmlformats.org/officeDocument/2006/relationships/tags" Target="../tags/tag450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image" Target="../media/image17.jpeg"/><Relationship Id="rId16" Type="http://schemas.openxmlformats.org/officeDocument/2006/relationships/notesSlide" Target="../notesSlides/notesSlide22.xml"/><Relationship Id="rId15" Type="http://schemas.openxmlformats.org/officeDocument/2006/relationships/slideLayout" Target="../slideLayouts/slideLayout23.xml"/><Relationship Id="rId14" Type="http://schemas.openxmlformats.org/officeDocument/2006/relationships/tags" Target="../tags/tag457.xml"/><Relationship Id="rId13" Type="http://schemas.openxmlformats.org/officeDocument/2006/relationships/tags" Target="../tags/tag456.xml"/><Relationship Id="rId12" Type="http://schemas.openxmlformats.org/officeDocument/2006/relationships/tags" Target="../tags/tag455.xml"/><Relationship Id="rId11" Type="http://schemas.openxmlformats.org/officeDocument/2006/relationships/tags" Target="../tags/tag454.xml"/><Relationship Id="rId10" Type="http://schemas.openxmlformats.org/officeDocument/2006/relationships/tags" Target="../tags/tag453.xml"/><Relationship Id="rId1" Type="http://schemas.openxmlformats.org/officeDocument/2006/relationships/tags" Target="../tags/tag44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65.xml"/><Relationship Id="rId8" Type="http://schemas.openxmlformats.org/officeDocument/2006/relationships/tags" Target="../tags/tag464.xml"/><Relationship Id="rId7" Type="http://schemas.openxmlformats.org/officeDocument/2006/relationships/tags" Target="../tags/tag463.xml"/><Relationship Id="rId6" Type="http://schemas.openxmlformats.org/officeDocument/2006/relationships/tags" Target="../tags/tag462.xml"/><Relationship Id="rId5" Type="http://schemas.openxmlformats.org/officeDocument/2006/relationships/tags" Target="../tags/tag461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image" Target="../media/image18.jpeg"/><Relationship Id="rId19" Type="http://schemas.openxmlformats.org/officeDocument/2006/relationships/notesSlide" Target="../notesSlides/notesSlide23.xml"/><Relationship Id="rId18" Type="http://schemas.openxmlformats.org/officeDocument/2006/relationships/slideLayout" Target="../slideLayouts/slideLayout24.xml"/><Relationship Id="rId17" Type="http://schemas.openxmlformats.org/officeDocument/2006/relationships/tags" Target="../tags/tag473.xml"/><Relationship Id="rId16" Type="http://schemas.openxmlformats.org/officeDocument/2006/relationships/tags" Target="../tags/tag472.xml"/><Relationship Id="rId15" Type="http://schemas.openxmlformats.org/officeDocument/2006/relationships/tags" Target="../tags/tag471.xml"/><Relationship Id="rId14" Type="http://schemas.openxmlformats.org/officeDocument/2006/relationships/tags" Target="../tags/tag470.xml"/><Relationship Id="rId13" Type="http://schemas.openxmlformats.org/officeDocument/2006/relationships/tags" Target="../tags/tag469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tags" Target="../tags/tag466.xml"/><Relationship Id="rId1" Type="http://schemas.openxmlformats.org/officeDocument/2006/relationships/tags" Target="../tags/tag45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3.jpeg"/><Relationship Id="rId2" Type="http://schemas.openxmlformats.org/officeDocument/2006/relationships/tags" Target="../tags/tag75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../media/image8.jpeg"/><Relationship Id="rId7" Type="http://schemas.openxmlformats.org/officeDocument/2006/relationships/tags" Target="../tags/tag107.xml"/><Relationship Id="rId6" Type="http://schemas.openxmlformats.org/officeDocument/2006/relationships/image" Target="../media/image7.jpeg"/><Relationship Id="rId5" Type="http://schemas.openxmlformats.org/officeDocument/2006/relationships/tags" Target="../tags/tag106.xml"/><Relationship Id="rId4" Type="http://schemas.openxmlformats.org/officeDocument/2006/relationships/image" Target="../media/image6.jpeg"/><Relationship Id="rId3" Type="http://schemas.openxmlformats.org/officeDocument/2006/relationships/tags" Target="../tags/tag105.xml"/><Relationship Id="rId2" Type="http://schemas.openxmlformats.org/officeDocument/2006/relationships/image" Target="../media/image5.jpeg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6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image" Target="../media/image9.jpeg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1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9.xml"/><Relationship Id="rId14" Type="http://schemas.openxmlformats.org/officeDocument/2006/relationships/tags" Target="../tags/tag133.xml"/><Relationship Id="rId13" Type="http://schemas.openxmlformats.org/officeDocument/2006/relationships/image" Target="../media/image10.jpeg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3" Type="http://schemas.openxmlformats.org/officeDocument/2006/relationships/notesSlide" Target="../notesSlides/notesSlide8.xml"/><Relationship Id="rId22" Type="http://schemas.openxmlformats.org/officeDocument/2006/relationships/slideLayout" Target="../slideLayouts/slideLayout17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5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0" Type="http://schemas.openxmlformats.org/officeDocument/2006/relationships/notesSlide" Target="../notesSlides/notesSlide9.xml"/><Relationship Id="rId2" Type="http://schemas.openxmlformats.org/officeDocument/2006/relationships/tags" Target="../tags/tag156.xml"/><Relationship Id="rId19" Type="http://schemas.openxmlformats.org/officeDocument/2006/relationships/slideLayout" Target="../slideLayouts/slideLayout17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A-PicturePlaceholder 71" descr="C:\Users\Durgesh N Agrawal\Desktop\Final Year Project\Phase PPT\ppt_slide1.jpgppt_slide1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>
            <a:lum contrast="-18000"/>
          </a:blip>
          <a:srcRect t="4443" b="7275"/>
          <a:stretch>
            <a:fillRect/>
          </a:stretch>
        </p:blipFill>
        <p:spPr>
          <a:xfrm>
            <a:off x="-6985" y="15875"/>
            <a:ext cx="12219940" cy="6822440"/>
          </a:xfrm>
        </p:spPr>
      </p:pic>
      <p:sp>
        <p:nvSpPr>
          <p:cNvPr id="23" name="PA-文本框 22"/>
          <p:cNvSpPr txBox="1"/>
          <p:nvPr>
            <p:custDataLst>
              <p:tags r:id="rId3"/>
            </p:custDataLst>
          </p:nvPr>
        </p:nvSpPr>
        <p:spPr>
          <a:xfrm>
            <a:off x="5292725" y="213995"/>
            <a:ext cx="6722110" cy="169164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846C21"/>
              </a:gs>
            </a:gsLst>
            <a:lin ang="2700000" scaled="0"/>
          </a:gra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SAKSHAM</a:t>
            </a:r>
            <a:endParaRPr lang="en-US" altLang="zh-CN" sz="8000" b="1" dirty="0">
              <a:solidFill>
                <a:schemeClr val="accent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disabled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A-Diagram 4"/>
          <p:cNvGraphicFramePr/>
          <p:nvPr>
            <p:custDataLst>
              <p:tags r:id="rId1"/>
            </p:custDataLst>
          </p:nvPr>
        </p:nvGraphicFramePr>
        <p:xfrm>
          <a:off x="1451945" y="1488112"/>
          <a:ext cx="9854684" cy="6867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A-文本框 2"/>
          <p:cNvSpPr txBox="1"/>
          <p:nvPr>
            <p:custDataLst>
              <p:tags r:id="rId7"/>
            </p:custDataLst>
          </p:nvPr>
        </p:nvSpPr>
        <p:spPr>
          <a:xfrm>
            <a:off x="1320624" y="795998"/>
            <a:ext cx="2852632" cy="587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Diagram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-文本框 5"/>
          <p:cNvSpPr txBox="1"/>
          <p:nvPr>
            <p:custDataLst>
              <p:tags r:id="rId8"/>
            </p:custDataLst>
          </p:nvPr>
        </p:nvSpPr>
        <p:spPr>
          <a:xfrm>
            <a:off x="1451944" y="3198474"/>
            <a:ext cx="1657360" cy="518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/>
          </a:p>
        </p:txBody>
      </p:sp>
      <p:cxnSp>
        <p:nvCxnSpPr>
          <p:cNvPr id="8" name="PA-直接连接符 7"/>
          <p:cNvCxnSpPr/>
          <p:nvPr>
            <p:custDataLst>
              <p:tags r:id="rId9"/>
            </p:custDataLst>
          </p:nvPr>
        </p:nvCxnSpPr>
        <p:spPr>
          <a:xfrm>
            <a:off x="1451944" y="3894603"/>
            <a:ext cx="16274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-直接连接符 9"/>
          <p:cNvCxnSpPr/>
          <p:nvPr>
            <p:custDataLst>
              <p:tags r:id="rId10"/>
            </p:custDataLst>
          </p:nvPr>
        </p:nvCxnSpPr>
        <p:spPr>
          <a:xfrm>
            <a:off x="2265665" y="3892094"/>
            <a:ext cx="0" cy="696130"/>
          </a:xfrm>
          <a:prstGeom prst="line">
            <a:avLst/>
          </a:prstGeom>
          <a:ln w="19050"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-文本框 10"/>
          <p:cNvSpPr txBox="1"/>
          <p:nvPr>
            <p:custDataLst>
              <p:tags r:id="rId11"/>
            </p:custDataLst>
          </p:nvPr>
        </p:nvSpPr>
        <p:spPr>
          <a:xfrm>
            <a:off x="3546150" y="2749716"/>
            <a:ext cx="1657360" cy="518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/>
          </a:p>
        </p:txBody>
      </p:sp>
      <p:cxnSp>
        <p:nvCxnSpPr>
          <p:cNvPr id="12" name="PA-直接连接符 11"/>
          <p:cNvCxnSpPr/>
          <p:nvPr>
            <p:custDataLst>
              <p:tags r:id="rId12"/>
            </p:custDataLst>
          </p:nvPr>
        </p:nvCxnSpPr>
        <p:spPr>
          <a:xfrm>
            <a:off x="3546150" y="3445845"/>
            <a:ext cx="162744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-直接连接符 12"/>
          <p:cNvCxnSpPr/>
          <p:nvPr>
            <p:custDataLst>
              <p:tags r:id="rId13"/>
            </p:custDataLst>
          </p:nvPr>
        </p:nvCxnSpPr>
        <p:spPr>
          <a:xfrm>
            <a:off x="4359871" y="3443335"/>
            <a:ext cx="0" cy="69613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-文本框 13"/>
          <p:cNvSpPr txBox="1"/>
          <p:nvPr>
            <p:custDataLst>
              <p:tags r:id="rId14"/>
            </p:custDataLst>
          </p:nvPr>
        </p:nvSpPr>
        <p:spPr>
          <a:xfrm>
            <a:off x="5483430" y="2231120"/>
            <a:ext cx="1657360" cy="518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/>
          </a:p>
        </p:txBody>
      </p:sp>
      <p:cxnSp>
        <p:nvCxnSpPr>
          <p:cNvPr id="15" name="PA-直接连接符 14"/>
          <p:cNvCxnSpPr/>
          <p:nvPr>
            <p:custDataLst>
              <p:tags r:id="rId15"/>
            </p:custDataLst>
          </p:nvPr>
        </p:nvCxnSpPr>
        <p:spPr>
          <a:xfrm>
            <a:off x="5483430" y="2927249"/>
            <a:ext cx="162744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-直接连接符 15"/>
          <p:cNvCxnSpPr/>
          <p:nvPr>
            <p:custDataLst>
              <p:tags r:id="rId16"/>
            </p:custDataLst>
          </p:nvPr>
        </p:nvCxnSpPr>
        <p:spPr>
          <a:xfrm>
            <a:off x="6297151" y="2924739"/>
            <a:ext cx="0" cy="69613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-文本框 16"/>
          <p:cNvSpPr txBox="1"/>
          <p:nvPr>
            <p:custDataLst>
              <p:tags r:id="rId17"/>
            </p:custDataLst>
          </p:nvPr>
        </p:nvSpPr>
        <p:spPr>
          <a:xfrm>
            <a:off x="7581307" y="1872113"/>
            <a:ext cx="1657360" cy="518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/>
          </a:p>
        </p:txBody>
      </p:sp>
      <p:cxnSp>
        <p:nvCxnSpPr>
          <p:cNvPr id="18" name="PA-直接连接符 17"/>
          <p:cNvCxnSpPr/>
          <p:nvPr>
            <p:custDataLst>
              <p:tags r:id="rId18"/>
            </p:custDataLst>
          </p:nvPr>
        </p:nvCxnSpPr>
        <p:spPr>
          <a:xfrm>
            <a:off x="7581307" y="2568242"/>
            <a:ext cx="162744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A-直接连接符 18"/>
          <p:cNvCxnSpPr/>
          <p:nvPr>
            <p:custDataLst>
              <p:tags r:id="rId19"/>
            </p:custDataLst>
          </p:nvPr>
        </p:nvCxnSpPr>
        <p:spPr>
          <a:xfrm>
            <a:off x="8395027" y="2565732"/>
            <a:ext cx="0" cy="696130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-文本框 19"/>
          <p:cNvSpPr txBox="1"/>
          <p:nvPr>
            <p:custDataLst>
              <p:tags r:id="rId20"/>
            </p:custDataLst>
          </p:nvPr>
        </p:nvSpPr>
        <p:spPr>
          <a:xfrm>
            <a:off x="9514917" y="1373431"/>
            <a:ext cx="1657360" cy="518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/>
          </a:p>
        </p:txBody>
      </p:sp>
      <p:cxnSp>
        <p:nvCxnSpPr>
          <p:cNvPr id="21" name="PA-直接连接符 20"/>
          <p:cNvCxnSpPr/>
          <p:nvPr>
            <p:custDataLst>
              <p:tags r:id="rId21"/>
            </p:custDataLst>
          </p:nvPr>
        </p:nvCxnSpPr>
        <p:spPr>
          <a:xfrm>
            <a:off x="9514917" y="2069560"/>
            <a:ext cx="162744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A-直接连接符 21"/>
          <p:cNvCxnSpPr/>
          <p:nvPr>
            <p:custDataLst>
              <p:tags r:id="rId22"/>
            </p:custDataLst>
          </p:nvPr>
        </p:nvCxnSpPr>
        <p:spPr>
          <a:xfrm>
            <a:off x="10328638" y="2067051"/>
            <a:ext cx="0" cy="696130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文本框 22"/>
          <p:cNvSpPr txBox="1"/>
          <p:nvPr>
            <p:custDataLst>
              <p:tags r:id="rId23"/>
            </p:custDataLst>
          </p:nvPr>
        </p:nvSpPr>
        <p:spPr>
          <a:xfrm>
            <a:off x="1320624" y="1450330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Click here to add a subtitle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PA-文本框 4"/>
          <p:cNvSpPr txBox="1"/>
          <p:nvPr>
            <p:custDataLst>
              <p:tags r:id="rId24"/>
            </p:custDataLst>
          </p:nvPr>
        </p:nvSpPr>
        <p:spPr>
          <a:xfrm>
            <a:off x="1451944" y="3198474"/>
            <a:ext cx="1657360" cy="5185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Click here to add the text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PA-文本框 5"/>
          <p:cNvSpPr txBox="1"/>
          <p:nvPr>
            <p:custDataLst>
              <p:tags r:id="rId25"/>
            </p:custDataLst>
          </p:nvPr>
        </p:nvSpPr>
        <p:spPr>
          <a:xfrm>
            <a:off x="1451944" y="3198474"/>
            <a:ext cx="1657360" cy="5185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/>
          </a:p>
        </p:txBody>
      </p:sp>
      <p:sp>
        <p:nvSpPr>
          <p:cNvPr id="26" name="PA-文本框 5"/>
          <p:cNvSpPr txBox="1"/>
          <p:nvPr>
            <p:custDataLst>
              <p:tags r:id="rId26"/>
            </p:custDataLst>
          </p:nvPr>
        </p:nvSpPr>
        <p:spPr>
          <a:xfrm>
            <a:off x="1451944" y="3198474"/>
            <a:ext cx="1657360" cy="5185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/>
          </a:p>
        </p:txBody>
      </p:sp>
    </p:spTree>
    <p:custDataLst>
      <p:tags r:id="rId27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66742 0 L 0 0 E" pathEditMode="relative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28531 L 0 0 E" pathEditMode="relative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66742 0 L 0 0 E" pathEditMode="relative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28531 L 0 0 E" pathEditMode="relative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66742 0 L 0 0 E" pathEditMode="relative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28531 L 0 0 E" pathEditMode="relative"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500"/>
                            </p:stCondLst>
                            <p:childTnLst>
                              <p:par>
                                <p:cTn id="8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9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66742 0 L 0 0 E" pathEditMode="relative">
                                      <p:cBhvr>
                                        <p:cTn id="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1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28531 L 0 0 E" pathEditMode="relative">
                                      <p:cBhvr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4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66742 0 L 0 0 E" pathEditMode="relative">
                                      <p:cBhvr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28531 L 0 0 E" pathEditMode="relative">
                                      <p:cBhvr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2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/>
      <p:bldP spid="6" grpId="0"/>
      <p:bldP spid="11" grpId="0"/>
      <p:bldP spid="14" grpId="0"/>
      <p:bldP spid="17" grpId="0"/>
      <p:bldP spid="20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PA-Diagram 1"/>
          <p:cNvGraphicFramePr/>
          <p:nvPr>
            <p:custDataLst>
              <p:tags r:id="rId1"/>
            </p:custDataLst>
          </p:nvPr>
        </p:nvGraphicFramePr>
        <p:xfrm>
          <a:off x="3365624" y="2000634"/>
          <a:ext cx="5460753" cy="3640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A-文本框 3"/>
          <p:cNvSpPr txBox="1"/>
          <p:nvPr>
            <p:custDataLst>
              <p:tags r:id="rId7"/>
            </p:custDataLst>
          </p:nvPr>
        </p:nvSpPr>
        <p:spPr>
          <a:xfrm>
            <a:off x="4826261" y="563770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Diagram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A-文本框 4"/>
          <p:cNvSpPr txBox="1"/>
          <p:nvPr>
            <p:custDataLst>
              <p:tags r:id="rId8"/>
            </p:custDataLst>
          </p:nvPr>
        </p:nvSpPr>
        <p:spPr>
          <a:xfrm>
            <a:off x="4866336" y="115151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Click here to add a subtitle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PA-文本框 3"/>
          <p:cNvSpPr txBox="1"/>
          <p:nvPr>
            <p:custDataLst>
              <p:tags r:id="rId9"/>
            </p:custDataLst>
          </p:nvPr>
        </p:nvSpPr>
        <p:spPr>
          <a:xfrm>
            <a:off x="4826261" y="563770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Diagram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-文本框 3"/>
          <p:cNvSpPr txBox="1"/>
          <p:nvPr>
            <p:custDataLst>
              <p:tags r:id="rId10"/>
            </p:custDataLst>
          </p:nvPr>
        </p:nvSpPr>
        <p:spPr>
          <a:xfrm>
            <a:off x="4826261" y="563770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Diagram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-文本框 3"/>
          <p:cNvSpPr txBox="1"/>
          <p:nvPr>
            <p:custDataLst>
              <p:tags r:id="rId11"/>
            </p:custDataLst>
          </p:nvPr>
        </p:nvSpPr>
        <p:spPr>
          <a:xfrm>
            <a:off x="4826261" y="563770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Diagram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KSO_Shape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374993" y="2971226"/>
            <a:ext cx="1440000" cy="144000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-KSO_Shape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3981777" y="3355130"/>
            <a:ext cx="900000" cy="9000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A-KSO_Shape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7384734" y="3355130"/>
            <a:ext cx="900000" cy="9000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A-KSO_Shape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461104" y="3072801"/>
            <a:ext cx="1260000" cy="126000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-KSO_Shape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551803" y="3160205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-KSO_Shape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4071777" y="3451015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-KSO_Shape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486309" y="3447959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PA-直接连接符 8"/>
          <p:cNvCxnSpPr>
            <a:stCxn id="3" idx="6"/>
          </p:cNvCxnSpPr>
          <p:nvPr>
            <p:custDataLst>
              <p:tags r:id="rId8"/>
            </p:custDataLst>
          </p:nvPr>
        </p:nvCxnSpPr>
        <p:spPr>
          <a:xfrm>
            <a:off x="4881777" y="3805130"/>
            <a:ext cx="493216" cy="0"/>
          </a:xfrm>
          <a:prstGeom prst="line">
            <a:avLst/>
          </a:prstGeom>
          <a:ln>
            <a:solidFill>
              <a:srgbClr val="214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-直接连接符 9"/>
          <p:cNvCxnSpPr/>
          <p:nvPr>
            <p:custDataLst>
              <p:tags r:id="rId9"/>
            </p:custDataLst>
          </p:nvPr>
        </p:nvCxnSpPr>
        <p:spPr>
          <a:xfrm>
            <a:off x="6828248" y="3807058"/>
            <a:ext cx="493216" cy="0"/>
          </a:xfrm>
          <a:prstGeom prst="line">
            <a:avLst/>
          </a:prstGeom>
          <a:ln>
            <a:solidFill>
              <a:srgbClr val="214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-MH_Text_4"/>
          <p:cNvSpPr txBox="1"/>
          <p:nvPr>
            <p:custDataLst>
              <p:tags r:id="rId10"/>
            </p:custDataLst>
          </p:nvPr>
        </p:nvSpPr>
        <p:spPr bwMode="auto">
          <a:xfrm>
            <a:off x="5346448" y="3433815"/>
            <a:ext cx="1493463" cy="52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endParaRPr lang="zh-CN" altLang="en-US" dirty="0">
              <a:solidFill>
                <a:srgbClr val="214F4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-KSO_Shape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2678106" y="4255130"/>
            <a:ext cx="900000" cy="9000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A-KSO_Shape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2777839" y="4345130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A-KSO_Shape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5646000" y="4820301"/>
            <a:ext cx="900000" cy="90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A-KSO_Shape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5745733" y="4910301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A-KSO_Shape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5628786" y="1631336"/>
            <a:ext cx="900000" cy="90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-KSO_Shape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5728519" y="1721336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A-KSO_Shape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8916864" y="2657826"/>
            <a:ext cx="900000" cy="90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A-KSO_Shape"/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9016597" y="2747826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PA-直接连接符 25"/>
          <p:cNvCxnSpPr/>
          <p:nvPr>
            <p:custDataLst>
              <p:tags r:id="rId19"/>
            </p:custDataLst>
          </p:nvPr>
        </p:nvCxnSpPr>
        <p:spPr>
          <a:xfrm flipV="1">
            <a:off x="3469454" y="4012062"/>
            <a:ext cx="535473" cy="363295"/>
          </a:xfrm>
          <a:prstGeom prst="line">
            <a:avLst/>
          </a:prstGeom>
          <a:ln>
            <a:solidFill>
              <a:srgbClr val="214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A-直接连接符 26"/>
          <p:cNvCxnSpPr/>
          <p:nvPr>
            <p:custDataLst>
              <p:tags r:id="rId20"/>
            </p:custDataLst>
          </p:nvPr>
        </p:nvCxnSpPr>
        <p:spPr>
          <a:xfrm>
            <a:off x="6078786" y="2566061"/>
            <a:ext cx="0" cy="345700"/>
          </a:xfrm>
          <a:prstGeom prst="line">
            <a:avLst/>
          </a:prstGeom>
          <a:ln>
            <a:solidFill>
              <a:srgbClr val="214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A-直接连接符 27"/>
          <p:cNvCxnSpPr/>
          <p:nvPr>
            <p:custDataLst>
              <p:tags r:id="rId21"/>
            </p:custDataLst>
          </p:nvPr>
        </p:nvCxnSpPr>
        <p:spPr>
          <a:xfrm>
            <a:off x="6082792" y="4447802"/>
            <a:ext cx="0" cy="345700"/>
          </a:xfrm>
          <a:prstGeom prst="line">
            <a:avLst/>
          </a:prstGeom>
          <a:ln>
            <a:solidFill>
              <a:srgbClr val="214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A-直接连接符 28"/>
          <p:cNvCxnSpPr/>
          <p:nvPr>
            <p:custDataLst>
              <p:tags r:id="rId22"/>
            </p:custDataLst>
          </p:nvPr>
        </p:nvCxnSpPr>
        <p:spPr>
          <a:xfrm flipV="1">
            <a:off x="8355902" y="3365808"/>
            <a:ext cx="535473" cy="363295"/>
          </a:xfrm>
          <a:prstGeom prst="line">
            <a:avLst/>
          </a:prstGeom>
          <a:ln>
            <a:solidFill>
              <a:srgbClr val="214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A-文本框 36"/>
          <p:cNvSpPr txBox="1"/>
          <p:nvPr>
            <p:custDataLst>
              <p:tags r:id="rId23"/>
            </p:custDataLst>
          </p:nvPr>
        </p:nvSpPr>
        <p:spPr>
          <a:xfrm>
            <a:off x="5680612" y="3511939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8" name="PA-文本框 37"/>
          <p:cNvSpPr txBox="1"/>
          <p:nvPr>
            <p:custDataLst>
              <p:tags r:id="rId24"/>
            </p:custDataLst>
          </p:nvPr>
        </p:nvSpPr>
        <p:spPr>
          <a:xfrm>
            <a:off x="5707530" y="1912059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9" name="PA-文本框 38"/>
          <p:cNvSpPr txBox="1"/>
          <p:nvPr>
            <p:custDataLst>
              <p:tags r:id="rId25"/>
            </p:custDataLst>
          </p:nvPr>
        </p:nvSpPr>
        <p:spPr>
          <a:xfrm>
            <a:off x="5763355" y="510102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PA-文本框 39"/>
          <p:cNvSpPr txBox="1"/>
          <p:nvPr>
            <p:custDataLst>
              <p:tags r:id="rId26"/>
            </p:custDataLst>
          </p:nvPr>
        </p:nvSpPr>
        <p:spPr>
          <a:xfrm>
            <a:off x="4084076" y="363585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PA-文本框 40"/>
          <p:cNvSpPr txBox="1"/>
          <p:nvPr>
            <p:custDataLst>
              <p:tags r:id="rId27"/>
            </p:custDataLst>
          </p:nvPr>
        </p:nvSpPr>
        <p:spPr>
          <a:xfrm>
            <a:off x="7475053" y="3618482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2" name="PA-文本框 41"/>
          <p:cNvSpPr txBox="1"/>
          <p:nvPr>
            <p:custDataLst>
              <p:tags r:id="rId28"/>
            </p:custDataLst>
          </p:nvPr>
        </p:nvSpPr>
        <p:spPr>
          <a:xfrm>
            <a:off x="9034219" y="291176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PA-文本框 42"/>
          <p:cNvSpPr txBox="1"/>
          <p:nvPr>
            <p:custDataLst>
              <p:tags r:id="rId29"/>
            </p:custDataLst>
          </p:nvPr>
        </p:nvSpPr>
        <p:spPr>
          <a:xfrm>
            <a:off x="2795461" y="453585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4" name="PA-文本框 43"/>
          <p:cNvSpPr txBox="1"/>
          <p:nvPr>
            <p:custDataLst>
              <p:tags r:id="rId30"/>
            </p:custDataLst>
          </p:nvPr>
        </p:nvSpPr>
        <p:spPr>
          <a:xfrm>
            <a:off x="4016745" y="590320"/>
            <a:ext cx="4158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Brainstorm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Infographic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PA-TextPlaceholder 32"/>
          <p:cNvSpPr txBox="1"/>
          <p:nvPr>
            <p:custDataLst>
              <p:tags r:id="rId31"/>
            </p:custDataLst>
          </p:nvPr>
        </p:nvSpPr>
        <p:spPr>
          <a:xfrm>
            <a:off x="7040567" y="4617219"/>
            <a:ext cx="1309740" cy="2418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PA-TextPlaceholder 33"/>
          <p:cNvSpPr txBox="1"/>
          <p:nvPr>
            <p:custDataLst>
              <p:tags r:id="rId32"/>
            </p:custDataLst>
          </p:nvPr>
        </p:nvSpPr>
        <p:spPr>
          <a:xfrm>
            <a:off x="7035506" y="4395885"/>
            <a:ext cx="1998713" cy="24184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PA-TextPlaceholder 32"/>
          <p:cNvSpPr txBox="1"/>
          <p:nvPr>
            <p:custDataLst>
              <p:tags r:id="rId33"/>
            </p:custDataLst>
          </p:nvPr>
        </p:nvSpPr>
        <p:spPr>
          <a:xfrm>
            <a:off x="9039280" y="3885863"/>
            <a:ext cx="1309740" cy="2418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PA-TextPlaceholder 33"/>
          <p:cNvSpPr txBox="1"/>
          <p:nvPr>
            <p:custDataLst>
              <p:tags r:id="rId34"/>
            </p:custDataLst>
          </p:nvPr>
        </p:nvSpPr>
        <p:spPr>
          <a:xfrm>
            <a:off x="9034219" y="3664529"/>
            <a:ext cx="1998713" cy="24184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PA-TextPlaceholder 32"/>
          <p:cNvSpPr txBox="1"/>
          <p:nvPr>
            <p:custDataLst>
              <p:tags r:id="rId35"/>
            </p:custDataLst>
          </p:nvPr>
        </p:nvSpPr>
        <p:spPr>
          <a:xfrm>
            <a:off x="5511570" y="6025833"/>
            <a:ext cx="1309740" cy="2418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PA-TextPlaceholder 33"/>
          <p:cNvSpPr txBox="1"/>
          <p:nvPr>
            <p:custDataLst>
              <p:tags r:id="rId36"/>
            </p:custDataLst>
          </p:nvPr>
        </p:nvSpPr>
        <p:spPr>
          <a:xfrm>
            <a:off x="5506509" y="5804499"/>
            <a:ext cx="1998713" cy="24184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PA-TextPlaceholder 32"/>
          <p:cNvSpPr txBox="1"/>
          <p:nvPr>
            <p:custDataLst>
              <p:tags r:id="rId37"/>
            </p:custDataLst>
          </p:nvPr>
        </p:nvSpPr>
        <p:spPr>
          <a:xfrm>
            <a:off x="2696308" y="3273083"/>
            <a:ext cx="1309740" cy="2418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PA-TextPlaceholder 33"/>
          <p:cNvSpPr txBox="1"/>
          <p:nvPr>
            <p:custDataLst>
              <p:tags r:id="rId38"/>
            </p:custDataLst>
          </p:nvPr>
        </p:nvSpPr>
        <p:spPr>
          <a:xfrm>
            <a:off x="2691247" y="3051749"/>
            <a:ext cx="1998713" cy="24184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PA-TextPlaceholder 32"/>
          <p:cNvSpPr txBox="1"/>
          <p:nvPr>
            <p:custDataLst>
              <p:tags r:id="rId39"/>
            </p:custDataLst>
          </p:nvPr>
        </p:nvSpPr>
        <p:spPr>
          <a:xfrm>
            <a:off x="2094851" y="5465623"/>
            <a:ext cx="1309740" cy="2418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PA-TextPlaceholder 33"/>
          <p:cNvSpPr txBox="1"/>
          <p:nvPr>
            <p:custDataLst>
              <p:tags r:id="rId40"/>
            </p:custDataLst>
          </p:nvPr>
        </p:nvSpPr>
        <p:spPr>
          <a:xfrm>
            <a:off x="2089790" y="5244289"/>
            <a:ext cx="1998713" cy="24184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PA-TextPlaceholder 32"/>
          <p:cNvSpPr txBox="1"/>
          <p:nvPr>
            <p:custDataLst>
              <p:tags r:id="rId41"/>
            </p:custDataLst>
          </p:nvPr>
        </p:nvSpPr>
        <p:spPr>
          <a:xfrm>
            <a:off x="6666594" y="2062597"/>
            <a:ext cx="1309740" cy="2418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PA-TextPlaceholder 33"/>
          <p:cNvSpPr txBox="1"/>
          <p:nvPr>
            <p:custDataLst>
              <p:tags r:id="rId42"/>
            </p:custDataLst>
          </p:nvPr>
        </p:nvSpPr>
        <p:spPr>
          <a:xfrm>
            <a:off x="6661533" y="1841263"/>
            <a:ext cx="1998713" cy="24184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PA-文本框 36"/>
          <p:cNvSpPr txBox="1"/>
          <p:nvPr>
            <p:custDataLst>
              <p:tags r:id="rId43"/>
            </p:custDataLst>
          </p:nvPr>
        </p:nvSpPr>
        <p:spPr>
          <a:xfrm>
            <a:off x="5680612" y="3511939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PA-文本框 36"/>
          <p:cNvSpPr txBox="1"/>
          <p:nvPr>
            <p:custDataLst>
              <p:tags r:id="rId44"/>
            </p:custDataLst>
          </p:nvPr>
        </p:nvSpPr>
        <p:spPr>
          <a:xfrm>
            <a:off x="5680612" y="3511939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9" name="PA-文本框 36"/>
          <p:cNvSpPr txBox="1"/>
          <p:nvPr>
            <p:custDataLst>
              <p:tags r:id="rId45"/>
            </p:custDataLst>
          </p:nvPr>
        </p:nvSpPr>
        <p:spPr>
          <a:xfrm>
            <a:off x="5680612" y="3511939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custDataLst>
      <p:tags r:id="rId46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20227 0 L 0 0 E" pathEditMode="relative">
                                      <p:cBhvr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20227 0 L 0 0 E" pathEditMode="relative">
                                      <p:cBhvr>
                                        <p:cTn id="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3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9500"/>
                            </p:stCondLst>
                            <p:childTnLst>
                              <p:par>
                                <p:cTn id="18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0.8494328 1.024719 L 0 0 E" pathEditMode="relative">
                                      <p:cBhvr>
                                        <p:cTn id="1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500"/>
                            </p:stCondLst>
                            <p:childTnLst>
                              <p:par>
                                <p:cTn id="184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02982 L 0 0 E" pathEditMode="relative">
                                      <p:cBhvr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1500"/>
                            </p:stCondLst>
                            <p:childTnLst>
                              <p:par>
                                <p:cTn id="188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02982 L 0 0 E" pathEditMode="relative">
                                      <p:cBhvr>
                                        <p:cTn id="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2500"/>
                            </p:stCondLst>
                            <p:childTnLst>
                              <p:par>
                                <p:cTn id="192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0.8494328 1.02472 L 0 0 E" pathEditMode="relative">
                                      <p:cBhvr>
                                        <p:cTn id="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3500"/>
                            </p:stCondLst>
                            <p:childTnLst>
                              <p:par>
                                <p:cTn id="19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800" decel="10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8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8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8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4500"/>
                            </p:stCondLst>
                            <p:childTnLst>
                              <p:par>
                                <p:cTn id="20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800" decel="10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5500"/>
                            </p:stCondLst>
                            <p:childTnLst>
                              <p:par>
                                <p:cTn id="2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800" decel="10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6500"/>
                            </p:stCondLst>
                            <p:childTnLst>
                              <p:par>
                                <p:cTn id="2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800" decel="10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7500"/>
                            </p:stCondLst>
                            <p:childTnLst>
                              <p:par>
                                <p:cTn id="23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800" decel="10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8500"/>
                            </p:stCondLst>
                            <p:childTnLst>
                              <p:par>
                                <p:cTn id="24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9500"/>
                            </p:stCondLst>
                            <p:childTnLst>
                              <p:par>
                                <p:cTn id="25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8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30500"/>
                            </p:stCondLst>
                            <p:childTnLst>
                              <p:par>
                                <p:cTn id="25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8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31500"/>
                            </p:stCondLst>
                            <p:childTnLst>
                              <p:par>
                                <p:cTn id="26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800" decel="10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2500"/>
                            </p:stCondLst>
                            <p:childTnLst>
                              <p:par>
                                <p:cTn id="27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8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33500"/>
                            </p:stCondLst>
                            <p:childTnLst>
                              <p:par>
                                <p:cTn id="28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800" decel="10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34500"/>
                            </p:stCondLst>
                            <p:childTnLst>
                              <p:par>
                                <p:cTn id="29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80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35500"/>
                            </p:stCondLst>
                            <p:childTnLst>
                              <p:par>
                                <p:cTn id="30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6500"/>
                            </p:stCondLst>
                            <p:childTnLst>
                              <p:par>
                                <p:cTn id="31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800" decel="10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37500"/>
                            </p:stCondLst>
                            <p:childTnLst>
                              <p:par>
                                <p:cTn id="32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800" decel="10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38500"/>
                            </p:stCondLst>
                            <p:childTnLst>
                              <p:par>
                                <p:cTn id="33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800" decel="10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8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8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8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39500"/>
                            </p:stCondLst>
                            <p:childTnLst>
                              <p:par>
                                <p:cTn id="34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800" decel="10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0500"/>
                            </p:stCondLst>
                            <p:childTnLst>
                              <p:par>
                                <p:cTn id="34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800" decel="10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8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8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8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41500"/>
                            </p:stCondLst>
                            <p:childTnLst>
                              <p:par>
                                <p:cTn id="35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800" decel="100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8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8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8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11" grpId="0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3" grpId="0" bldLvl="0" animBg="1"/>
      <p:bldP spid="24" grpId="0" bldLvl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52716" y="2181584"/>
            <a:ext cx="3658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Pyramid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Infographic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-任意多边形 5"/>
          <p:cNvSpPr/>
          <p:nvPr>
            <p:custDataLst>
              <p:tags r:id="rId2"/>
            </p:custDataLst>
          </p:nvPr>
        </p:nvSpPr>
        <p:spPr bwMode="auto">
          <a:xfrm rot="10800000">
            <a:off x="4541964" y="3429000"/>
            <a:ext cx="3087999" cy="578657"/>
          </a:xfrm>
          <a:custGeom>
            <a:avLst/>
            <a:gdLst>
              <a:gd name="T0" fmla="*/ 238 w 2252"/>
              <a:gd name="T1" fmla="*/ 422 h 422"/>
              <a:gd name="T2" fmla="*/ 2016 w 2252"/>
              <a:gd name="T3" fmla="*/ 422 h 422"/>
              <a:gd name="T4" fmla="*/ 2252 w 2252"/>
              <a:gd name="T5" fmla="*/ 0 h 422"/>
              <a:gd name="T6" fmla="*/ 0 w 2252"/>
              <a:gd name="T7" fmla="*/ 0 h 422"/>
              <a:gd name="T8" fmla="*/ 238 w 2252"/>
              <a:gd name="T9" fmla="*/ 422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2" h="422">
                <a:moveTo>
                  <a:pt x="238" y="422"/>
                </a:moveTo>
                <a:lnTo>
                  <a:pt x="2016" y="422"/>
                </a:lnTo>
                <a:lnTo>
                  <a:pt x="2252" y="0"/>
                </a:lnTo>
                <a:lnTo>
                  <a:pt x="0" y="0"/>
                </a:lnTo>
                <a:lnTo>
                  <a:pt x="238" y="422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" name="PA-任意多边形 6"/>
          <p:cNvSpPr/>
          <p:nvPr>
            <p:custDataLst>
              <p:tags r:id="rId3"/>
            </p:custDataLst>
          </p:nvPr>
        </p:nvSpPr>
        <p:spPr bwMode="auto">
          <a:xfrm rot="10800000">
            <a:off x="5190553" y="2270315"/>
            <a:ext cx="1790820" cy="580029"/>
          </a:xfrm>
          <a:custGeom>
            <a:avLst/>
            <a:gdLst>
              <a:gd name="T0" fmla="*/ 0 w 1306"/>
              <a:gd name="T1" fmla="*/ 0 h 423"/>
              <a:gd name="T2" fmla="*/ 237 w 1306"/>
              <a:gd name="T3" fmla="*/ 423 h 423"/>
              <a:gd name="T4" fmla="*/ 1071 w 1306"/>
              <a:gd name="T5" fmla="*/ 423 h 423"/>
              <a:gd name="T6" fmla="*/ 1306 w 1306"/>
              <a:gd name="T7" fmla="*/ 0 h 423"/>
              <a:gd name="T8" fmla="*/ 0 w 1306"/>
              <a:gd name="T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6" h="423">
                <a:moveTo>
                  <a:pt x="0" y="0"/>
                </a:moveTo>
                <a:lnTo>
                  <a:pt x="237" y="423"/>
                </a:lnTo>
                <a:lnTo>
                  <a:pt x="1071" y="423"/>
                </a:lnTo>
                <a:lnTo>
                  <a:pt x="130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PA-任意多边形 7"/>
          <p:cNvSpPr/>
          <p:nvPr>
            <p:custDataLst>
              <p:tags r:id="rId4"/>
            </p:custDataLst>
          </p:nvPr>
        </p:nvSpPr>
        <p:spPr bwMode="auto">
          <a:xfrm rot="10800000">
            <a:off x="3894746" y="4586314"/>
            <a:ext cx="4382435" cy="578657"/>
          </a:xfrm>
          <a:custGeom>
            <a:avLst/>
            <a:gdLst>
              <a:gd name="T0" fmla="*/ 2961 w 3196"/>
              <a:gd name="T1" fmla="*/ 422 h 422"/>
              <a:gd name="T2" fmla="*/ 3196 w 3196"/>
              <a:gd name="T3" fmla="*/ 0 h 422"/>
              <a:gd name="T4" fmla="*/ 0 w 3196"/>
              <a:gd name="T5" fmla="*/ 0 h 422"/>
              <a:gd name="T6" fmla="*/ 237 w 3196"/>
              <a:gd name="T7" fmla="*/ 422 h 422"/>
              <a:gd name="T8" fmla="*/ 2961 w 3196"/>
              <a:gd name="T9" fmla="*/ 422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6" h="422">
                <a:moveTo>
                  <a:pt x="2961" y="422"/>
                </a:moveTo>
                <a:lnTo>
                  <a:pt x="3196" y="0"/>
                </a:lnTo>
                <a:lnTo>
                  <a:pt x="0" y="0"/>
                </a:lnTo>
                <a:lnTo>
                  <a:pt x="237" y="422"/>
                </a:lnTo>
                <a:lnTo>
                  <a:pt x="2961" y="422"/>
                </a:ln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" name="PA-任意多边形 8"/>
          <p:cNvSpPr/>
          <p:nvPr>
            <p:custDataLst>
              <p:tags r:id="rId5"/>
            </p:custDataLst>
          </p:nvPr>
        </p:nvSpPr>
        <p:spPr bwMode="auto">
          <a:xfrm rot="10800000">
            <a:off x="5512791" y="1246009"/>
            <a:ext cx="896781" cy="1024306"/>
          </a:xfrm>
          <a:custGeom>
            <a:avLst/>
            <a:gdLst>
              <a:gd name="T0" fmla="*/ 182 w 654"/>
              <a:gd name="T1" fmla="*/ 0 h 747"/>
              <a:gd name="T2" fmla="*/ 0 w 654"/>
              <a:gd name="T3" fmla="*/ 324 h 747"/>
              <a:gd name="T4" fmla="*/ 237 w 654"/>
              <a:gd name="T5" fmla="*/ 747 h 747"/>
              <a:gd name="T6" fmla="*/ 654 w 654"/>
              <a:gd name="T7" fmla="*/ 0 h 747"/>
              <a:gd name="T8" fmla="*/ 182 w 654"/>
              <a:gd name="T9" fmla="*/ 0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4" h="747">
                <a:moveTo>
                  <a:pt x="182" y="0"/>
                </a:moveTo>
                <a:lnTo>
                  <a:pt x="0" y="324"/>
                </a:lnTo>
                <a:lnTo>
                  <a:pt x="237" y="747"/>
                </a:lnTo>
                <a:lnTo>
                  <a:pt x="654" y="0"/>
                </a:lnTo>
                <a:lnTo>
                  <a:pt x="182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PA-任意多边形 9"/>
          <p:cNvSpPr/>
          <p:nvPr>
            <p:custDataLst>
              <p:tags r:id="rId6"/>
            </p:custDataLst>
          </p:nvPr>
        </p:nvSpPr>
        <p:spPr bwMode="auto">
          <a:xfrm rot="10800000">
            <a:off x="4865572" y="2850343"/>
            <a:ext cx="2115801" cy="578657"/>
          </a:xfrm>
          <a:custGeom>
            <a:avLst/>
            <a:gdLst>
              <a:gd name="T0" fmla="*/ 1543 w 1543"/>
              <a:gd name="T1" fmla="*/ 0 h 422"/>
              <a:gd name="T2" fmla="*/ 654 w 1543"/>
              <a:gd name="T3" fmla="*/ 0 h 422"/>
              <a:gd name="T4" fmla="*/ 0 w 1543"/>
              <a:gd name="T5" fmla="*/ 422 h 422"/>
              <a:gd name="T6" fmla="*/ 889 w 1543"/>
              <a:gd name="T7" fmla="*/ 422 h 422"/>
              <a:gd name="T8" fmla="*/ 1543 w 1543"/>
              <a:gd name="T9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3" h="422">
                <a:moveTo>
                  <a:pt x="1543" y="0"/>
                </a:moveTo>
                <a:lnTo>
                  <a:pt x="654" y="0"/>
                </a:lnTo>
                <a:lnTo>
                  <a:pt x="0" y="422"/>
                </a:lnTo>
                <a:lnTo>
                  <a:pt x="889" y="422"/>
                </a:lnTo>
                <a:lnTo>
                  <a:pt x="1543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PA-任意多边形 11"/>
          <p:cNvSpPr/>
          <p:nvPr>
            <p:custDataLst>
              <p:tags r:id="rId7"/>
            </p:custDataLst>
          </p:nvPr>
        </p:nvSpPr>
        <p:spPr bwMode="auto">
          <a:xfrm rot="10800000">
            <a:off x="4216983" y="4007657"/>
            <a:ext cx="3412979" cy="578657"/>
          </a:xfrm>
          <a:custGeom>
            <a:avLst/>
            <a:gdLst>
              <a:gd name="T0" fmla="*/ 2489 w 2489"/>
              <a:gd name="T1" fmla="*/ 0 h 422"/>
              <a:gd name="T2" fmla="*/ 1127 w 2489"/>
              <a:gd name="T3" fmla="*/ 0 h 422"/>
              <a:gd name="T4" fmla="*/ 0 w 2489"/>
              <a:gd name="T5" fmla="*/ 422 h 422"/>
              <a:gd name="T6" fmla="*/ 1362 w 2489"/>
              <a:gd name="T7" fmla="*/ 422 h 422"/>
              <a:gd name="T8" fmla="*/ 2489 w 2489"/>
              <a:gd name="T9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9" h="422">
                <a:moveTo>
                  <a:pt x="2489" y="0"/>
                </a:moveTo>
                <a:lnTo>
                  <a:pt x="1127" y="0"/>
                </a:lnTo>
                <a:lnTo>
                  <a:pt x="0" y="422"/>
                </a:lnTo>
                <a:lnTo>
                  <a:pt x="1362" y="422"/>
                </a:lnTo>
                <a:lnTo>
                  <a:pt x="2489" y="0"/>
                </a:ln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PA-文本框 8"/>
          <p:cNvSpPr txBox="1"/>
          <p:nvPr>
            <p:custDataLst>
              <p:tags r:id="rId8"/>
            </p:custDataLst>
          </p:nvPr>
        </p:nvSpPr>
        <p:spPr>
          <a:xfrm>
            <a:off x="452715" y="2989590"/>
            <a:ext cx="3658373" cy="1571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your point of view as succinctly as possible.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express your views properly, you often get twice the result with half the effort.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-TextPlaceholder 32"/>
          <p:cNvSpPr txBox="1"/>
          <p:nvPr>
            <p:custDataLst>
              <p:tags r:id="rId9"/>
            </p:custDataLst>
          </p:nvPr>
        </p:nvSpPr>
        <p:spPr>
          <a:xfrm>
            <a:off x="7223525" y="2233869"/>
            <a:ext cx="3270250" cy="5786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A-TextPlaceholder 32"/>
          <p:cNvSpPr txBox="1"/>
          <p:nvPr>
            <p:custDataLst>
              <p:tags r:id="rId10"/>
            </p:custDataLst>
          </p:nvPr>
        </p:nvSpPr>
        <p:spPr>
          <a:xfrm>
            <a:off x="7756925" y="3357377"/>
            <a:ext cx="3270250" cy="5786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A-TextPlaceholder 32"/>
          <p:cNvSpPr txBox="1"/>
          <p:nvPr>
            <p:custDataLst>
              <p:tags r:id="rId11"/>
            </p:custDataLst>
          </p:nvPr>
        </p:nvSpPr>
        <p:spPr>
          <a:xfrm>
            <a:off x="8449736" y="4590325"/>
            <a:ext cx="3270250" cy="5786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A-TextPlaceholder 33"/>
          <p:cNvSpPr txBox="1"/>
          <p:nvPr>
            <p:custDataLst>
              <p:tags r:id="rId12"/>
            </p:custDataLst>
          </p:nvPr>
        </p:nvSpPr>
        <p:spPr>
          <a:xfrm>
            <a:off x="5355377" y="2419554"/>
            <a:ext cx="1461171" cy="39297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PA-TextPlaceholder 33"/>
          <p:cNvSpPr txBox="1"/>
          <p:nvPr>
            <p:custDataLst>
              <p:tags r:id="rId13"/>
            </p:custDataLst>
          </p:nvPr>
        </p:nvSpPr>
        <p:spPr>
          <a:xfrm>
            <a:off x="5190553" y="3610172"/>
            <a:ext cx="1963517" cy="21631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PA-TextPlaceholder 33"/>
          <p:cNvSpPr txBox="1"/>
          <p:nvPr>
            <p:custDataLst>
              <p:tags r:id="rId14"/>
            </p:custDataLst>
          </p:nvPr>
        </p:nvSpPr>
        <p:spPr>
          <a:xfrm>
            <a:off x="5190553" y="4767487"/>
            <a:ext cx="1963517" cy="21631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5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/>
      <p:bldP spid="10" grpId="0"/>
      <p:bldP spid="12" grpId="0"/>
      <p:bldP spid="13" grpId="0"/>
      <p:bldP spid="14" grpId="0"/>
      <p:bldP spid="14" grpId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任意多边形 9"/>
          <p:cNvSpPr/>
          <p:nvPr>
            <p:custDataLst>
              <p:tags r:id="rId1"/>
            </p:custDataLst>
          </p:nvPr>
        </p:nvSpPr>
        <p:spPr>
          <a:xfrm>
            <a:off x="638159" y="1733550"/>
            <a:ext cx="3689381" cy="933450"/>
          </a:xfrm>
          <a:custGeom>
            <a:avLst/>
            <a:gdLst>
              <a:gd name="connsiteX0" fmla="*/ 1844690 w 3689381"/>
              <a:gd name="connsiteY0" fmla="*/ 0 h 933450"/>
              <a:gd name="connsiteX1" fmla="*/ 3616029 w 3689381"/>
              <a:gd name="connsiteY1" fmla="*/ 835358 h 933450"/>
              <a:gd name="connsiteX2" fmla="*/ 3689381 w 3689381"/>
              <a:gd name="connsiteY2" fmla="*/ 933450 h 933450"/>
              <a:gd name="connsiteX3" fmla="*/ 0 w 3689381"/>
              <a:gd name="connsiteY3" fmla="*/ 933450 h 933450"/>
              <a:gd name="connsiteX4" fmla="*/ 73351 w 3689381"/>
              <a:gd name="connsiteY4" fmla="*/ 835358 h 933450"/>
              <a:gd name="connsiteX5" fmla="*/ 1844690 w 3689381"/>
              <a:gd name="connsiteY5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381" h="933450">
                <a:moveTo>
                  <a:pt x="1844690" y="0"/>
                </a:moveTo>
                <a:cubicBezTo>
                  <a:pt x="2557818" y="0"/>
                  <a:pt x="3194996" y="325184"/>
                  <a:pt x="3616029" y="835358"/>
                </a:cubicBezTo>
                <a:lnTo>
                  <a:pt x="3689381" y="933450"/>
                </a:lnTo>
                <a:lnTo>
                  <a:pt x="0" y="933450"/>
                </a:lnTo>
                <a:lnTo>
                  <a:pt x="73351" y="835358"/>
                </a:lnTo>
                <a:cubicBezTo>
                  <a:pt x="494385" y="325184"/>
                  <a:pt x="1131562" y="0"/>
                  <a:pt x="184469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任意多边形 14"/>
          <p:cNvSpPr/>
          <p:nvPr>
            <p:custDataLst>
              <p:tags r:id="rId2"/>
            </p:custDataLst>
          </p:nvPr>
        </p:nvSpPr>
        <p:spPr>
          <a:xfrm>
            <a:off x="955134" y="2724151"/>
            <a:ext cx="4586718" cy="1247775"/>
          </a:xfrm>
          <a:custGeom>
            <a:avLst/>
            <a:gdLst>
              <a:gd name="connsiteX0" fmla="*/ 405933 w 4586718"/>
              <a:gd name="connsiteY0" fmla="*/ 0 h 1247775"/>
              <a:gd name="connsiteX1" fmla="*/ 4180786 w 4586718"/>
              <a:gd name="connsiteY1" fmla="*/ 0 h 1247775"/>
              <a:gd name="connsiteX2" fmla="*/ 4196844 w 4586718"/>
              <a:gd name="connsiteY2" fmla="*/ 21475 h 1247775"/>
              <a:gd name="connsiteX3" fmla="*/ 4582190 w 4586718"/>
              <a:gd name="connsiteY3" fmla="*/ 1128307 h 1247775"/>
              <a:gd name="connsiteX4" fmla="*/ 4586718 w 4586718"/>
              <a:gd name="connsiteY4" fmla="*/ 1247775 h 1247775"/>
              <a:gd name="connsiteX5" fmla="*/ 0 w 4586718"/>
              <a:gd name="connsiteY5" fmla="*/ 1247775 h 1247775"/>
              <a:gd name="connsiteX6" fmla="*/ 4528 w 4586718"/>
              <a:gd name="connsiteY6" fmla="*/ 1128307 h 1247775"/>
              <a:gd name="connsiteX7" fmla="*/ 389874 w 4586718"/>
              <a:gd name="connsiteY7" fmla="*/ 21475 h 1247775"/>
              <a:gd name="connsiteX8" fmla="*/ 405933 w 4586718"/>
              <a:gd name="connsiteY8" fmla="*/ 0 h 124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6718" h="1247775">
                <a:moveTo>
                  <a:pt x="405933" y="0"/>
                </a:moveTo>
                <a:lnTo>
                  <a:pt x="4180786" y="0"/>
                </a:lnTo>
                <a:lnTo>
                  <a:pt x="4196844" y="21475"/>
                </a:lnTo>
                <a:cubicBezTo>
                  <a:pt x="4413419" y="342048"/>
                  <a:pt x="4551143" y="720268"/>
                  <a:pt x="4582190" y="1128307"/>
                </a:cubicBezTo>
                <a:lnTo>
                  <a:pt x="4586718" y="1247775"/>
                </a:lnTo>
                <a:lnTo>
                  <a:pt x="0" y="1247775"/>
                </a:lnTo>
                <a:lnTo>
                  <a:pt x="4528" y="1128307"/>
                </a:lnTo>
                <a:cubicBezTo>
                  <a:pt x="35575" y="720268"/>
                  <a:pt x="173299" y="342048"/>
                  <a:pt x="389874" y="21475"/>
                </a:cubicBezTo>
                <a:lnTo>
                  <a:pt x="405933" y="0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-任意多边形 19"/>
          <p:cNvSpPr/>
          <p:nvPr>
            <p:custDataLst>
              <p:tags r:id="rId3"/>
            </p:custDataLst>
          </p:nvPr>
        </p:nvSpPr>
        <p:spPr>
          <a:xfrm>
            <a:off x="1361066" y="4029076"/>
            <a:ext cx="4591050" cy="1247774"/>
          </a:xfrm>
          <a:custGeom>
            <a:avLst/>
            <a:gdLst>
              <a:gd name="connsiteX0" fmla="*/ 0 w 4591050"/>
              <a:gd name="connsiteY0" fmla="*/ 0 h 1247774"/>
              <a:gd name="connsiteX1" fmla="*/ 4591050 w 4591050"/>
              <a:gd name="connsiteY1" fmla="*/ 0 h 1247774"/>
              <a:gd name="connsiteX2" fmla="*/ 4313992 w 4591050"/>
              <a:gd name="connsiteY2" fmla="*/ 1094183 h 1247774"/>
              <a:gd name="connsiteX3" fmla="*/ 4220684 w 4591050"/>
              <a:gd name="connsiteY3" fmla="*/ 1247774 h 1247774"/>
              <a:gd name="connsiteX4" fmla="*/ 370367 w 4591050"/>
              <a:gd name="connsiteY4" fmla="*/ 1247774 h 1247774"/>
              <a:gd name="connsiteX5" fmla="*/ 277058 w 4591050"/>
              <a:gd name="connsiteY5" fmla="*/ 1094183 h 1247774"/>
              <a:gd name="connsiteX6" fmla="*/ 0 w 4591050"/>
              <a:gd name="connsiteY6" fmla="*/ 0 h 124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1050" h="1247774">
                <a:moveTo>
                  <a:pt x="0" y="0"/>
                </a:moveTo>
                <a:lnTo>
                  <a:pt x="4591050" y="0"/>
                </a:lnTo>
                <a:cubicBezTo>
                  <a:pt x="4591050" y="396182"/>
                  <a:pt x="4490685" y="768923"/>
                  <a:pt x="4313992" y="1094183"/>
                </a:cubicBezTo>
                <a:lnTo>
                  <a:pt x="4220684" y="1247774"/>
                </a:lnTo>
                <a:lnTo>
                  <a:pt x="370367" y="1247774"/>
                </a:lnTo>
                <a:lnTo>
                  <a:pt x="277058" y="1094183"/>
                </a:lnTo>
                <a:cubicBezTo>
                  <a:pt x="100366" y="768923"/>
                  <a:pt x="0" y="396182"/>
                  <a:pt x="0" y="0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-任意多边形 16"/>
          <p:cNvSpPr/>
          <p:nvPr>
            <p:custDataLst>
              <p:tags r:id="rId4"/>
            </p:custDataLst>
          </p:nvPr>
        </p:nvSpPr>
        <p:spPr>
          <a:xfrm>
            <a:off x="1361066" y="5334000"/>
            <a:ext cx="3774854" cy="990601"/>
          </a:xfrm>
          <a:custGeom>
            <a:avLst/>
            <a:gdLst>
              <a:gd name="connsiteX0" fmla="*/ 0 w 3774854"/>
              <a:gd name="connsiteY0" fmla="*/ 0 h 990601"/>
              <a:gd name="connsiteX1" fmla="*/ 3774854 w 3774854"/>
              <a:gd name="connsiteY1" fmla="*/ 0 h 990601"/>
              <a:gd name="connsiteX2" fmla="*/ 3658766 w 3774854"/>
              <a:gd name="connsiteY2" fmla="*/ 155243 h 990601"/>
              <a:gd name="connsiteX3" fmla="*/ 1887427 w 3774854"/>
              <a:gd name="connsiteY3" fmla="*/ 990601 h 990601"/>
              <a:gd name="connsiteX4" fmla="*/ 116088 w 3774854"/>
              <a:gd name="connsiteY4" fmla="*/ 155243 h 990601"/>
              <a:gd name="connsiteX5" fmla="*/ 0 w 3774854"/>
              <a:gd name="connsiteY5" fmla="*/ 0 h 9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4854" h="990601">
                <a:moveTo>
                  <a:pt x="0" y="0"/>
                </a:moveTo>
                <a:lnTo>
                  <a:pt x="3774854" y="0"/>
                </a:lnTo>
                <a:lnTo>
                  <a:pt x="3658766" y="155243"/>
                </a:lnTo>
                <a:cubicBezTo>
                  <a:pt x="3237733" y="665417"/>
                  <a:pt x="2600555" y="990601"/>
                  <a:pt x="1887427" y="990601"/>
                </a:cubicBezTo>
                <a:cubicBezTo>
                  <a:pt x="1174299" y="990601"/>
                  <a:pt x="537122" y="665417"/>
                  <a:pt x="116088" y="155243"/>
                </a:cubicBez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文本框 21"/>
          <p:cNvSpPr txBox="1"/>
          <p:nvPr>
            <p:custDataLst>
              <p:tags r:id="rId5"/>
            </p:custDataLst>
          </p:nvPr>
        </p:nvSpPr>
        <p:spPr>
          <a:xfrm>
            <a:off x="3897321" y="626446"/>
            <a:ext cx="4397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Sliced Circle </a:t>
            </a: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Infographic</a:t>
            </a:r>
            <a:endParaRPr lang="zh-CN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A-TextPlaceholder 32"/>
          <p:cNvSpPr txBox="1"/>
          <p:nvPr>
            <p:custDataLst>
              <p:tags r:id="rId6"/>
            </p:custDataLst>
          </p:nvPr>
        </p:nvSpPr>
        <p:spPr>
          <a:xfrm>
            <a:off x="4424588" y="2013836"/>
            <a:ext cx="5075011" cy="523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PA-TextPlaceholder 33"/>
          <p:cNvSpPr txBox="1"/>
          <p:nvPr>
            <p:custDataLst>
              <p:tags r:id="rId7"/>
            </p:custDataLst>
          </p:nvPr>
        </p:nvSpPr>
        <p:spPr>
          <a:xfrm>
            <a:off x="4424588" y="1785832"/>
            <a:ext cx="2730447" cy="19230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4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PA-TextPlaceholder 32"/>
          <p:cNvSpPr txBox="1"/>
          <p:nvPr>
            <p:custDataLst>
              <p:tags r:id="rId8"/>
            </p:custDataLst>
          </p:nvPr>
        </p:nvSpPr>
        <p:spPr>
          <a:xfrm>
            <a:off x="5783488" y="3135458"/>
            <a:ext cx="5075011" cy="523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PA-TextPlaceholder 33"/>
          <p:cNvSpPr txBox="1"/>
          <p:nvPr>
            <p:custDataLst>
              <p:tags r:id="rId9"/>
            </p:custDataLst>
          </p:nvPr>
        </p:nvSpPr>
        <p:spPr>
          <a:xfrm>
            <a:off x="5783488" y="2907454"/>
            <a:ext cx="2730447" cy="19230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4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PA-TextPlaceholder 32"/>
          <p:cNvSpPr txBox="1"/>
          <p:nvPr>
            <p:custDataLst>
              <p:tags r:id="rId10"/>
            </p:custDataLst>
          </p:nvPr>
        </p:nvSpPr>
        <p:spPr>
          <a:xfrm>
            <a:off x="6286500" y="4486162"/>
            <a:ext cx="5075011" cy="523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PA-TextPlaceholder 33"/>
          <p:cNvSpPr txBox="1"/>
          <p:nvPr>
            <p:custDataLst>
              <p:tags r:id="rId11"/>
            </p:custDataLst>
          </p:nvPr>
        </p:nvSpPr>
        <p:spPr>
          <a:xfrm>
            <a:off x="6286500" y="4258158"/>
            <a:ext cx="2730447" cy="19230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4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PA-TextPlaceholder 32"/>
          <p:cNvSpPr txBox="1"/>
          <p:nvPr>
            <p:custDataLst>
              <p:tags r:id="rId12"/>
            </p:custDataLst>
          </p:nvPr>
        </p:nvSpPr>
        <p:spPr>
          <a:xfrm>
            <a:off x="5321300" y="5708334"/>
            <a:ext cx="5075011" cy="523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PA-TextPlaceholder 33"/>
          <p:cNvSpPr txBox="1"/>
          <p:nvPr>
            <p:custDataLst>
              <p:tags r:id="rId13"/>
            </p:custDataLst>
          </p:nvPr>
        </p:nvSpPr>
        <p:spPr>
          <a:xfrm>
            <a:off x="5321300" y="5480330"/>
            <a:ext cx="2730447" cy="19230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4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PA-矩形 30"/>
          <p:cNvSpPr/>
          <p:nvPr>
            <p:custDataLst>
              <p:tags r:id="rId14"/>
            </p:custDataLst>
          </p:nvPr>
        </p:nvSpPr>
        <p:spPr>
          <a:xfrm>
            <a:off x="1662752" y="1941400"/>
            <a:ext cx="1640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subtitle</a:t>
            </a:r>
            <a:endParaRPr lang="zh-CN" altLang="en-US" sz="3200" dirty="0"/>
          </a:p>
        </p:txBody>
      </p:sp>
      <p:sp>
        <p:nvSpPr>
          <p:cNvPr id="32" name="PA-矩形 31"/>
          <p:cNvSpPr/>
          <p:nvPr>
            <p:custDataLst>
              <p:tags r:id="rId15"/>
            </p:custDataLst>
          </p:nvPr>
        </p:nvSpPr>
        <p:spPr>
          <a:xfrm>
            <a:off x="2447628" y="3037398"/>
            <a:ext cx="1640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subtitle</a:t>
            </a:r>
            <a:endParaRPr lang="zh-CN" altLang="en-US" sz="3200" dirty="0"/>
          </a:p>
        </p:txBody>
      </p:sp>
      <p:sp>
        <p:nvSpPr>
          <p:cNvPr id="33" name="PA-矩形 32"/>
          <p:cNvSpPr/>
          <p:nvPr>
            <p:custDataLst>
              <p:tags r:id="rId16"/>
            </p:custDataLst>
          </p:nvPr>
        </p:nvSpPr>
        <p:spPr>
          <a:xfrm>
            <a:off x="2836494" y="4316464"/>
            <a:ext cx="1640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subtitle</a:t>
            </a:r>
            <a:endParaRPr lang="zh-CN" altLang="en-US" sz="3200" dirty="0"/>
          </a:p>
        </p:txBody>
      </p:sp>
      <p:sp>
        <p:nvSpPr>
          <p:cNvPr id="34" name="PA-矩形 33"/>
          <p:cNvSpPr/>
          <p:nvPr>
            <p:custDataLst>
              <p:tags r:id="rId17"/>
            </p:custDataLst>
          </p:nvPr>
        </p:nvSpPr>
        <p:spPr>
          <a:xfrm>
            <a:off x="2428396" y="5480330"/>
            <a:ext cx="1640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subtitle</a:t>
            </a:r>
            <a:endParaRPr lang="zh-CN" altLang="en-US" sz="3200" dirty="0"/>
          </a:p>
        </p:txBody>
      </p:sp>
    </p:spTree>
    <p:custDataLst>
      <p:tags r:id="rId18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800" decel="10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800" decel="10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800" decel="10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800" decel="10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5" grpId="0" bldLvl="0" animBg="1"/>
      <p:bldP spid="20" grpId="0" bldLvl="0" animBg="1"/>
      <p:bldP spid="17" grpId="0" bldLvl="0" animBg="1"/>
      <p:bldP spid="22" grpId="0"/>
      <p:bldP spid="22" grpId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"/>
          <p:cNvSpPr txBox="1"/>
          <p:nvPr>
            <p:custDataLst>
              <p:tags r:id="rId1"/>
            </p:custDataLst>
          </p:nvPr>
        </p:nvSpPr>
        <p:spPr>
          <a:xfrm>
            <a:off x="4756018" y="839758"/>
            <a:ext cx="2679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Venn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Diagram 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5341257" y="1905000"/>
            <a:ext cx="3860800" cy="3860800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椭圆 3"/>
          <p:cNvSpPr/>
          <p:nvPr>
            <p:custDataLst>
              <p:tags r:id="rId3"/>
            </p:custDataLst>
          </p:nvPr>
        </p:nvSpPr>
        <p:spPr>
          <a:xfrm>
            <a:off x="2685143" y="1905000"/>
            <a:ext cx="3860800" cy="38608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-椭圆 10"/>
          <p:cNvSpPr/>
          <p:nvPr>
            <p:custDataLst>
              <p:tags r:id="rId4"/>
            </p:custDataLst>
          </p:nvPr>
        </p:nvSpPr>
        <p:spPr>
          <a:xfrm>
            <a:off x="6641044" y="2765121"/>
            <a:ext cx="432527" cy="4325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TextPlaceholder 32"/>
          <p:cNvSpPr txBox="1"/>
          <p:nvPr>
            <p:custDataLst>
              <p:tags r:id="rId5"/>
            </p:custDataLst>
          </p:nvPr>
        </p:nvSpPr>
        <p:spPr>
          <a:xfrm>
            <a:off x="6863235" y="3512265"/>
            <a:ext cx="2161268" cy="14486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PA-TextPlaceholder 33"/>
          <p:cNvSpPr txBox="1"/>
          <p:nvPr>
            <p:custDataLst>
              <p:tags r:id="rId6"/>
            </p:custDataLst>
          </p:nvPr>
        </p:nvSpPr>
        <p:spPr>
          <a:xfrm>
            <a:off x="6863235" y="2981385"/>
            <a:ext cx="1804519" cy="49736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4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PA-椭圆 9"/>
          <p:cNvSpPr/>
          <p:nvPr>
            <p:custDataLst>
              <p:tags r:id="rId7"/>
            </p:custDataLst>
          </p:nvPr>
        </p:nvSpPr>
        <p:spPr>
          <a:xfrm>
            <a:off x="4804600" y="2765121"/>
            <a:ext cx="432527" cy="4325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-TextPlaceholder 32"/>
          <p:cNvSpPr txBox="1"/>
          <p:nvPr>
            <p:custDataLst>
              <p:tags r:id="rId8"/>
            </p:custDataLst>
          </p:nvPr>
        </p:nvSpPr>
        <p:spPr>
          <a:xfrm>
            <a:off x="2859596" y="3512265"/>
            <a:ext cx="2161268" cy="14486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PA-TextPlaceholder 33"/>
          <p:cNvSpPr txBox="1"/>
          <p:nvPr>
            <p:custDataLst>
              <p:tags r:id="rId9"/>
            </p:custDataLst>
          </p:nvPr>
        </p:nvSpPr>
        <p:spPr>
          <a:xfrm>
            <a:off x="3216345" y="2981385"/>
            <a:ext cx="1804519" cy="49736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Click here to add a subtitle</a:t>
            </a:r>
            <a:endParaRPr lang="en-US" altLang="zh-CN" sz="14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A-矩形 8"/>
          <p:cNvSpPr/>
          <p:nvPr>
            <p:custDataLst>
              <p:tags r:id="rId10"/>
            </p:custDataLst>
          </p:nvPr>
        </p:nvSpPr>
        <p:spPr>
          <a:xfrm rot="5400000">
            <a:off x="5183462" y="3543012"/>
            <a:ext cx="1640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subtitle</a:t>
            </a:r>
            <a:endParaRPr lang="zh-CN" altLang="en-US" sz="3200" dirty="0"/>
          </a:p>
        </p:txBody>
      </p:sp>
      <p:sp>
        <p:nvSpPr>
          <p:cNvPr id="12" name="PA-文本框 1"/>
          <p:cNvSpPr txBox="1"/>
          <p:nvPr>
            <p:custDataLst>
              <p:tags r:id="rId11"/>
            </p:custDataLst>
          </p:nvPr>
        </p:nvSpPr>
        <p:spPr>
          <a:xfrm>
            <a:off x="4756018" y="839758"/>
            <a:ext cx="2679964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Venn Diagram 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文本框 1"/>
          <p:cNvSpPr txBox="1"/>
          <p:nvPr>
            <p:custDataLst>
              <p:tags r:id="rId12"/>
            </p:custDataLst>
          </p:nvPr>
        </p:nvSpPr>
        <p:spPr>
          <a:xfrm>
            <a:off x="4756018" y="839758"/>
            <a:ext cx="2679964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Venn Diagram 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-文本框 1"/>
          <p:cNvSpPr txBox="1"/>
          <p:nvPr>
            <p:custDataLst>
              <p:tags r:id="rId13"/>
            </p:custDataLst>
          </p:nvPr>
        </p:nvSpPr>
        <p:spPr>
          <a:xfrm>
            <a:off x="4756018" y="839758"/>
            <a:ext cx="2679964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Venn Diagram 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4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4" grpId="0" bldLvl="0" animBg="1"/>
      <p:bldP spid="11" grpId="0" bldLvl="0" animBg="1"/>
      <p:bldP spid="5" grpId="0"/>
      <p:bldP spid="6" grpId="0"/>
      <p:bldP spid="10" grpId="0" bldLvl="0" animBg="1"/>
      <p:bldP spid="7" grpId="0"/>
      <p:bldP spid="8" grpId="0"/>
      <p:bldP spid="9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5854944" y="1692415"/>
            <a:ext cx="5842328" cy="3761386"/>
            <a:chOff x="4147831" y="1402833"/>
            <a:chExt cx="6908971" cy="4448108"/>
          </a:xfrm>
          <a:solidFill>
            <a:schemeClr val="bg1">
              <a:lumMod val="75000"/>
            </a:schemeClr>
          </a:solidFill>
        </p:grpSpPr>
        <p:sp>
          <p:nvSpPr>
            <p:cNvPr id="3" name="PA-形状 4243"/>
            <p:cNvSpPr/>
            <p:nvPr>
              <p:custDataLst>
                <p:tags r:id="rId2"/>
              </p:custDataLst>
            </p:nvPr>
          </p:nvSpPr>
          <p:spPr>
            <a:xfrm>
              <a:off x="7845789" y="2722175"/>
              <a:ext cx="941213" cy="7701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842" y="81393"/>
                  </a:moveTo>
                  <a:lnTo>
                    <a:pt x="14842" y="81393"/>
                  </a:lnTo>
                  <a:cubicBezTo>
                    <a:pt x="15112" y="83703"/>
                    <a:pt x="15112" y="83703"/>
                    <a:pt x="15112" y="83703"/>
                  </a:cubicBezTo>
                  <a:cubicBezTo>
                    <a:pt x="22128" y="86672"/>
                    <a:pt x="22128" y="86672"/>
                    <a:pt x="22128" y="86672"/>
                  </a:cubicBezTo>
                  <a:cubicBezTo>
                    <a:pt x="30719" y="85022"/>
                    <a:pt x="30719" y="85022"/>
                    <a:pt x="30719" y="85022"/>
                  </a:cubicBezTo>
                  <a:cubicBezTo>
                    <a:pt x="31799" y="84362"/>
                    <a:pt x="32338" y="82383"/>
                    <a:pt x="33958" y="81723"/>
                  </a:cubicBezTo>
                  <a:cubicBezTo>
                    <a:pt x="34497" y="81393"/>
                    <a:pt x="35037" y="81393"/>
                    <a:pt x="35847" y="81063"/>
                  </a:cubicBezTo>
                  <a:lnTo>
                    <a:pt x="35847" y="81063"/>
                  </a:lnTo>
                  <a:cubicBezTo>
                    <a:pt x="39625" y="79413"/>
                    <a:pt x="41514" y="81723"/>
                    <a:pt x="42323" y="86342"/>
                  </a:cubicBezTo>
                  <a:cubicBezTo>
                    <a:pt x="42863" y="88652"/>
                    <a:pt x="41244" y="92282"/>
                    <a:pt x="41784" y="94592"/>
                  </a:cubicBezTo>
                  <a:cubicBezTo>
                    <a:pt x="42053" y="94922"/>
                    <a:pt x="47991" y="95582"/>
                    <a:pt x="49070" y="96241"/>
                  </a:cubicBezTo>
                  <a:cubicBezTo>
                    <a:pt x="50689" y="96901"/>
                    <a:pt x="52308" y="97891"/>
                    <a:pt x="54197" y="97561"/>
                  </a:cubicBezTo>
                  <a:cubicBezTo>
                    <a:pt x="57391" y="96901"/>
                    <a:pt x="59010" y="95252"/>
                    <a:pt x="60899" y="98881"/>
                  </a:cubicBezTo>
                  <a:cubicBezTo>
                    <a:pt x="62248" y="101191"/>
                    <a:pt x="59820" y="103171"/>
                    <a:pt x="60899" y="105811"/>
                  </a:cubicBezTo>
                  <a:cubicBezTo>
                    <a:pt x="63058" y="106471"/>
                    <a:pt x="64137" y="108780"/>
                    <a:pt x="65487" y="105151"/>
                  </a:cubicBezTo>
                  <a:cubicBezTo>
                    <a:pt x="66296" y="103501"/>
                    <a:pt x="73583" y="98221"/>
                    <a:pt x="74662" y="98221"/>
                  </a:cubicBezTo>
                  <a:cubicBezTo>
                    <a:pt x="76011" y="98881"/>
                    <a:pt x="76281" y="103501"/>
                    <a:pt x="78980" y="102181"/>
                  </a:cubicBezTo>
                  <a:cubicBezTo>
                    <a:pt x="79790" y="101851"/>
                    <a:pt x="81139" y="98221"/>
                    <a:pt x="82218" y="99211"/>
                  </a:cubicBezTo>
                  <a:cubicBezTo>
                    <a:pt x="84647" y="101851"/>
                    <a:pt x="85997" y="99541"/>
                    <a:pt x="85997" y="104491"/>
                  </a:cubicBezTo>
                  <a:cubicBezTo>
                    <a:pt x="85997" y="107791"/>
                    <a:pt x="85997" y="112410"/>
                    <a:pt x="89235" y="108450"/>
                  </a:cubicBezTo>
                  <a:lnTo>
                    <a:pt x="89235" y="108450"/>
                  </a:lnTo>
                  <a:cubicBezTo>
                    <a:pt x="90584" y="110760"/>
                    <a:pt x="89235" y="114665"/>
                    <a:pt x="89775" y="116975"/>
                  </a:cubicBezTo>
                  <a:cubicBezTo>
                    <a:pt x="90584" y="119945"/>
                    <a:pt x="95937" y="113400"/>
                    <a:pt x="97016" y="112740"/>
                  </a:cubicBezTo>
                  <a:cubicBezTo>
                    <a:pt x="105922" y="106801"/>
                    <a:pt x="105922" y="106801"/>
                    <a:pt x="105922" y="106801"/>
                  </a:cubicBezTo>
                  <a:lnTo>
                    <a:pt x="105922" y="106801"/>
                  </a:lnTo>
                  <a:cubicBezTo>
                    <a:pt x="107271" y="106141"/>
                    <a:pt x="108620" y="105481"/>
                    <a:pt x="109700" y="104491"/>
                  </a:cubicBezTo>
                  <a:cubicBezTo>
                    <a:pt x="110239" y="104161"/>
                    <a:pt x="112398" y="103831"/>
                    <a:pt x="111859" y="102841"/>
                  </a:cubicBezTo>
                  <a:cubicBezTo>
                    <a:pt x="111319" y="101521"/>
                    <a:pt x="110779" y="100861"/>
                    <a:pt x="110779" y="99211"/>
                  </a:cubicBezTo>
                  <a:cubicBezTo>
                    <a:pt x="111319" y="97891"/>
                    <a:pt x="112938" y="93272"/>
                    <a:pt x="112398" y="91952"/>
                  </a:cubicBezTo>
                  <a:cubicBezTo>
                    <a:pt x="111859" y="89972"/>
                    <a:pt x="108890" y="90632"/>
                    <a:pt x="108080" y="88652"/>
                  </a:cubicBezTo>
                  <a:cubicBezTo>
                    <a:pt x="107811" y="87662"/>
                    <a:pt x="106461" y="85682"/>
                    <a:pt x="106461" y="84692"/>
                  </a:cubicBezTo>
                  <a:cubicBezTo>
                    <a:pt x="106461" y="83703"/>
                    <a:pt x="107541" y="83703"/>
                    <a:pt x="107541" y="83043"/>
                  </a:cubicBezTo>
                  <a:cubicBezTo>
                    <a:pt x="107541" y="82053"/>
                    <a:pt x="107001" y="81723"/>
                    <a:pt x="106461" y="81393"/>
                  </a:cubicBezTo>
                  <a:cubicBezTo>
                    <a:pt x="104842" y="80403"/>
                    <a:pt x="102953" y="77433"/>
                    <a:pt x="102143" y="75838"/>
                  </a:cubicBezTo>
                  <a:cubicBezTo>
                    <a:pt x="101604" y="74518"/>
                    <a:pt x="102143" y="72813"/>
                    <a:pt x="101064" y="71879"/>
                  </a:cubicBezTo>
                  <a:cubicBezTo>
                    <a:pt x="100254" y="71219"/>
                    <a:pt x="97826" y="70559"/>
                    <a:pt x="98905" y="69569"/>
                  </a:cubicBezTo>
                  <a:cubicBezTo>
                    <a:pt x="100524" y="67589"/>
                    <a:pt x="99715" y="67259"/>
                    <a:pt x="100794" y="65279"/>
                  </a:cubicBezTo>
                  <a:cubicBezTo>
                    <a:pt x="102953" y="63959"/>
                    <a:pt x="105382" y="64949"/>
                    <a:pt x="107541" y="62969"/>
                  </a:cubicBezTo>
                  <a:cubicBezTo>
                    <a:pt x="109970" y="60659"/>
                    <a:pt x="108890" y="59340"/>
                    <a:pt x="109700" y="56370"/>
                  </a:cubicBezTo>
                  <a:cubicBezTo>
                    <a:pt x="110239" y="55050"/>
                    <a:pt x="111049" y="53730"/>
                    <a:pt x="111589" y="52410"/>
                  </a:cubicBezTo>
                  <a:cubicBezTo>
                    <a:pt x="112668" y="50430"/>
                    <a:pt x="112938" y="50430"/>
                    <a:pt x="114557" y="49110"/>
                  </a:cubicBezTo>
                  <a:cubicBezTo>
                    <a:pt x="116446" y="47461"/>
                    <a:pt x="110509" y="47791"/>
                    <a:pt x="110509" y="45811"/>
                  </a:cubicBezTo>
                  <a:cubicBezTo>
                    <a:pt x="110509" y="44491"/>
                    <a:pt x="111589" y="43171"/>
                    <a:pt x="112128" y="42511"/>
                  </a:cubicBezTo>
                  <a:cubicBezTo>
                    <a:pt x="113208" y="41191"/>
                    <a:pt x="113478" y="40201"/>
                    <a:pt x="113478" y="38221"/>
                  </a:cubicBezTo>
                  <a:cubicBezTo>
                    <a:pt x="113478" y="35582"/>
                    <a:pt x="111589" y="36901"/>
                    <a:pt x="112668" y="33602"/>
                  </a:cubicBezTo>
                  <a:cubicBezTo>
                    <a:pt x="112938" y="32337"/>
                    <a:pt x="112938" y="30632"/>
                    <a:pt x="113478" y="29312"/>
                  </a:cubicBezTo>
                  <a:cubicBezTo>
                    <a:pt x="114017" y="28377"/>
                    <a:pt x="115097" y="27717"/>
                    <a:pt x="115367" y="26397"/>
                  </a:cubicBezTo>
                  <a:cubicBezTo>
                    <a:pt x="116716" y="23428"/>
                    <a:pt x="118065" y="20788"/>
                    <a:pt x="119955" y="18148"/>
                  </a:cubicBezTo>
                  <a:lnTo>
                    <a:pt x="119955" y="18148"/>
                  </a:lnTo>
                  <a:cubicBezTo>
                    <a:pt x="118065" y="15508"/>
                    <a:pt x="118065" y="15508"/>
                    <a:pt x="118065" y="15508"/>
                  </a:cubicBezTo>
                  <a:cubicBezTo>
                    <a:pt x="112128" y="14848"/>
                    <a:pt x="112128" y="14848"/>
                    <a:pt x="112128" y="14848"/>
                  </a:cubicBezTo>
                  <a:cubicBezTo>
                    <a:pt x="111049" y="9899"/>
                    <a:pt x="111859" y="8579"/>
                    <a:pt x="114017" y="4619"/>
                  </a:cubicBezTo>
                  <a:cubicBezTo>
                    <a:pt x="115907" y="1319"/>
                    <a:pt x="107811" y="2309"/>
                    <a:pt x="106731" y="2309"/>
                  </a:cubicBezTo>
                  <a:cubicBezTo>
                    <a:pt x="98635" y="2309"/>
                    <a:pt x="86536" y="10889"/>
                    <a:pt x="81139" y="0"/>
                  </a:cubicBezTo>
                  <a:lnTo>
                    <a:pt x="81139" y="0"/>
                  </a:lnTo>
                  <a:cubicBezTo>
                    <a:pt x="76281" y="1649"/>
                    <a:pt x="71424" y="2969"/>
                    <a:pt x="66566" y="5609"/>
                  </a:cubicBezTo>
                  <a:cubicBezTo>
                    <a:pt x="63868" y="7259"/>
                    <a:pt x="57391" y="9899"/>
                    <a:pt x="57391" y="14518"/>
                  </a:cubicBezTo>
                  <a:cubicBezTo>
                    <a:pt x="57391" y="16828"/>
                    <a:pt x="59010" y="19468"/>
                    <a:pt x="59820" y="21448"/>
                  </a:cubicBezTo>
                  <a:lnTo>
                    <a:pt x="59820" y="21448"/>
                  </a:lnTo>
                  <a:cubicBezTo>
                    <a:pt x="60359" y="23098"/>
                    <a:pt x="60359" y="23098"/>
                    <a:pt x="60359" y="23098"/>
                  </a:cubicBezTo>
                  <a:cubicBezTo>
                    <a:pt x="60359" y="23758"/>
                    <a:pt x="60629" y="25407"/>
                    <a:pt x="60359" y="25737"/>
                  </a:cubicBezTo>
                  <a:cubicBezTo>
                    <a:pt x="60359" y="26067"/>
                    <a:pt x="60089" y="26067"/>
                    <a:pt x="59820" y="26397"/>
                  </a:cubicBezTo>
                  <a:cubicBezTo>
                    <a:pt x="59550" y="26397"/>
                    <a:pt x="59280" y="26727"/>
                    <a:pt x="58785" y="27387"/>
                  </a:cubicBezTo>
                  <a:cubicBezTo>
                    <a:pt x="56626" y="31017"/>
                    <a:pt x="59010" y="32612"/>
                    <a:pt x="55817" y="35582"/>
                  </a:cubicBezTo>
                  <a:cubicBezTo>
                    <a:pt x="53388" y="37561"/>
                    <a:pt x="52308" y="41851"/>
                    <a:pt x="50419" y="44491"/>
                  </a:cubicBezTo>
                  <a:cubicBezTo>
                    <a:pt x="48260" y="46801"/>
                    <a:pt x="47451" y="45151"/>
                    <a:pt x="45562" y="44491"/>
                  </a:cubicBezTo>
                  <a:cubicBezTo>
                    <a:pt x="43943" y="44161"/>
                    <a:pt x="43403" y="44821"/>
                    <a:pt x="42053" y="45811"/>
                  </a:cubicBezTo>
                  <a:cubicBezTo>
                    <a:pt x="39895" y="47131"/>
                    <a:pt x="36926" y="51090"/>
                    <a:pt x="34227" y="49770"/>
                  </a:cubicBezTo>
                  <a:cubicBezTo>
                    <a:pt x="33958" y="48450"/>
                    <a:pt x="34227" y="45811"/>
                    <a:pt x="33688" y="44821"/>
                  </a:cubicBezTo>
                  <a:cubicBezTo>
                    <a:pt x="31259" y="44821"/>
                    <a:pt x="28560" y="46141"/>
                    <a:pt x="26401" y="46801"/>
                  </a:cubicBezTo>
                  <a:cubicBezTo>
                    <a:pt x="20464" y="43171"/>
                    <a:pt x="20464" y="43171"/>
                    <a:pt x="20464" y="43171"/>
                  </a:cubicBezTo>
                  <a:lnTo>
                    <a:pt x="20464" y="43171"/>
                  </a:lnTo>
                  <a:cubicBezTo>
                    <a:pt x="17271" y="39211"/>
                    <a:pt x="17271" y="39211"/>
                    <a:pt x="17271" y="39211"/>
                  </a:cubicBezTo>
                  <a:cubicBezTo>
                    <a:pt x="17271" y="39211"/>
                    <a:pt x="17271" y="38881"/>
                    <a:pt x="17001" y="38881"/>
                  </a:cubicBezTo>
                  <a:cubicBezTo>
                    <a:pt x="13493" y="38551"/>
                    <a:pt x="13493" y="38551"/>
                    <a:pt x="13493" y="38551"/>
                  </a:cubicBezTo>
                  <a:lnTo>
                    <a:pt x="13493" y="38551"/>
                  </a:lnTo>
                  <a:cubicBezTo>
                    <a:pt x="11604" y="39871"/>
                    <a:pt x="11604" y="39871"/>
                    <a:pt x="11604" y="39871"/>
                  </a:cubicBezTo>
                  <a:cubicBezTo>
                    <a:pt x="5397" y="44491"/>
                    <a:pt x="5397" y="44491"/>
                    <a:pt x="5397" y="44491"/>
                  </a:cubicBezTo>
                  <a:cubicBezTo>
                    <a:pt x="4047" y="45481"/>
                    <a:pt x="3778" y="49770"/>
                    <a:pt x="2968" y="51420"/>
                  </a:cubicBezTo>
                  <a:cubicBezTo>
                    <a:pt x="2428" y="52740"/>
                    <a:pt x="809" y="52080"/>
                    <a:pt x="269" y="53730"/>
                  </a:cubicBezTo>
                  <a:cubicBezTo>
                    <a:pt x="0" y="54720"/>
                    <a:pt x="0" y="55380"/>
                    <a:pt x="539" y="56370"/>
                  </a:cubicBezTo>
                  <a:cubicBezTo>
                    <a:pt x="1889" y="58020"/>
                    <a:pt x="4587" y="56700"/>
                    <a:pt x="6206" y="56370"/>
                  </a:cubicBezTo>
                  <a:cubicBezTo>
                    <a:pt x="9445" y="55710"/>
                    <a:pt x="10254" y="55710"/>
                    <a:pt x="12683" y="58350"/>
                  </a:cubicBezTo>
                  <a:cubicBezTo>
                    <a:pt x="15652" y="60989"/>
                    <a:pt x="17541" y="64289"/>
                    <a:pt x="19970" y="67259"/>
                  </a:cubicBezTo>
                  <a:cubicBezTo>
                    <a:pt x="21274" y="69239"/>
                    <a:pt x="24782" y="69239"/>
                    <a:pt x="24782" y="72208"/>
                  </a:cubicBezTo>
                  <a:cubicBezTo>
                    <a:pt x="24782" y="73198"/>
                    <a:pt x="23973" y="75453"/>
                    <a:pt x="23433" y="76443"/>
                  </a:cubicBezTo>
                  <a:cubicBezTo>
                    <a:pt x="22128" y="78423"/>
                    <a:pt x="20239" y="79083"/>
                    <a:pt x="18080" y="79743"/>
                  </a:cubicBezTo>
                  <a:cubicBezTo>
                    <a:pt x="17001" y="80403"/>
                    <a:pt x="15922" y="81723"/>
                    <a:pt x="14842" y="81393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" name="PA-形状 4244"/>
            <p:cNvSpPr/>
            <p:nvPr>
              <p:custDataLst>
                <p:tags r:id="rId3"/>
              </p:custDataLst>
            </p:nvPr>
          </p:nvSpPr>
          <p:spPr>
            <a:xfrm>
              <a:off x="7859792" y="3230929"/>
              <a:ext cx="863427" cy="10486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040" y="1211"/>
                  </a:moveTo>
                  <a:lnTo>
                    <a:pt x="37040" y="1211"/>
                  </a:lnTo>
                  <a:cubicBezTo>
                    <a:pt x="41161" y="0"/>
                    <a:pt x="43221" y="1695"/>
                    <a:pt x="44104" y="5087"/>
                  </a:cubicBezTo>
                  <a:cubicBezTo>
                    <a:pt x="44693" y="6783"/>
                    <a:pt x="42927" y="9448"/>
                    <a:pt x="43515" y="11144"/>
                  </a:cubicBezTo>
                  <a:cubicBezTo>
                    <a:pt x="43810" y="11386"/>
                    <a:pt x="50286" y="11870"/>
                    <a:pt x="51463" y="12355"/>
                  </a:cubicBezTo>
                  <a:cubicBezTo>
                    <a:pt x="53229" y="12839"/>
                    <a:pt x="54995" y="13566"/>
                    <a:pt x="57056" y="13324"/>
                  </a:cubicBezTo>
                  <a:cubicBezTo>
                    <a:pt x="60539" y="12839"/>
                    <a:pt x="62305" y="11628"/>
                    <a:pt x="64366" y="14293"/>
                  </a:cubicBezTo>
                  <a:cubicBezTo>
                    <a:pt x="65838" y="15989"/>
                    <a:pt x="63188" y="17442"/>
                    <a:pt x="64366" y="19380"/>
                  </a:cubicBezTo>
                  <a:cubicBezTo>
                    <a:pt x="66721" y="19865"/>
                    <a:pt x="67898" y="21561"/>
                    <a:pt x="69370" y="18896"/>
                  </a:cubicBezTo>
                  <a:cubicBezTo>
                    <a:pt x="70253" y="17685"/>
                    <a:pt x="78201" y="13808"/>
                    <a:pt x="79378" y="13808"/>
                  </a:cubicBezTo>
                  <a:cubicBezTo>
                    <a:pt x="80850" y="14293"/>
                    <a:pt x="81144" y="17685"/>
                    <a:pt x="84088" y="16716"/>
                  </a:cubicBezTo>
                  <a:cubicBezTo>
                    <a:pt x="84971" y="16473"/>
                    <a:pt x="86443" y="13808"/>
                    <a:pt x="87620" y="14535"/>
                  </a:cubicBezTo>
                  <a:cubicBezTo>
                    <a:pt x="90269" y="16473"/>
                    <a:pt x="91741" y="14777"/>
                    <a:pt x="91741" y="18411"/>
                  </a:cubicBezTo>
                  <a:cubicBezTo>
                    <a:pt x="91741" y="20834"/>
                    <a:pt x="91741" y="24226"/>
                    <a:pt x="95273" y="21318"/>
                  </a:cubicBezTo>
                  <a:lnTo>
                    <a:pt x="95273" y="21318"/>
                  </a:lnTo>
                  <a:cubicBezTo>
                    <a:pt x="96745" y="23014"/>
                    <a:pt x="95273" y="25881"/>
                    <a:pt x="95862" y="27577"/>
                  </a:cubicBezTo>
                  <a:cubicBezTo>
                    <a:pt x="96745" y="29757"/>
                    <a:pt x="102583" y="24952"/>
                    <a:pt x="103761" y="24468"/>
                  </a:cubicBezTo>
                  <a:cubicBezTo>
                    <a:pt x="113475" y="20107"/>
                    <a:pt x="113475" y="20107"/>
                    <a:pt x="113475" y="20107"/>
                  </a:cubicBezTo>
                  <a:lnTo>
                    <a:pt x="113475" y="20107"/>
                  </a:lnTo>
                  <a:cubicBezTo>
                    <a:pt x="114063" y="21318"/>
                    <a:pt x="116418" y="21803"/>
                    <a:pt x="117007" y="23257"/>
                  </a:cubicBezTo>
                  <a:cubicBezTo>
                    <a:pt x="117596" y="23983"/>
                    <a:pt x="119950" y="29757"/>
                    <a:pt x="119656" y="29999"/>
                  </a:cubicBezTo>
                  <a:cubicBezTo>
                    <a:pt x="119067" y="30969"/>
                    <a:pt x="117890" y="31453"/>
                    <a:pt x="116713" y="31695"/>
                  </a:cubicBezTo>
                  <a:cubicBezTo>
                    <a:pt x="113769" y="32422"/>
                    <a:pt x="114063" y="34360"/>
                    <a:pt x="110531" y="34118"/>
                  </a:cubicBezTo>
                  <a:cubicBezTo>
                    <a:pt x="109059" y="33876"/>
                    <a:pt x="108470" y="35572"/>
                    <a:pt x="107587" y="36298"/>
                  </a:cubicBezTo>
                  <a:cubicBezTo>
                    <a:pt x="106410" y="37267"/>
                    <a:pt x="104055" y="38479"/>
                    <a:pt x="102289" y="38721"/>
                  </a:cubicBezTo>
                  <a:cubicBezTo>
                    <a:pt x="99345" y="38963"/>
                    <a:pt x="101406" y="40901"/>
                    <a:pt x="102878" y="42113"/>
                  </a:cubicBezTo>
                  <a:cubicBezTo>
                    <a:pt x="102044" y="46433"/>
                    <a:pt x="102044" y="46433"/>
                    <a:pt x="102044" y="46433"/>
                  </a:cubicBezTo>
                  <a:lnTo>
                    <a:pt x="102044" y="46433"/>
                  </a:lnTo>
                  <a:cubicBezTo>
                    <a:pt x="101112" y="47160"/>
                    <a:pt x="100866" y="48129"/>
                    <a:pt x="99345" y="48855"/>
                  </a:cubicBezTo>
                  <a:cubicBezTo>
                    <a:pt x="98511" y="49340"/>
                    <a:pt x="97334" y="49582"/>
                    <a:pt x="96745" y="50067"/>
                  </a:cubicBezTo>
                  <a:cubicBezTo>
                    <a:pt x="96451" y="50551"/>
                    <a:pt x="96156" y="51036"/>
                    <a:pt x="95862" y="51520"/>
                  </a:cubicBezTo>
                  <a:cubicBezTo>
                    <a:pt x="94979" y="52247"/>
                    <a:pt x="94685" y="52005"/>
                    <a:pt x="93507" y="52005"/>
                  </a:cubicBezTo>
                  <a:cubicBezTo>
                    <a:pt x="91741" y="52005"/>
                    <a:pt x="92035" y="52974"/>
                    <a:pt x="92035" y="54185"/>
                  </a:cubicBezTo>
                  <a:cubicBezTo>
                    <a:pt x="92330" y="55397"/>
                    <a:pt x="91741" y="56608"/>
                    <a:pt x="92330" y="57779"/>
                  </a:cubicBezTo>
                  <a:cubicBezTo>
                    <a:pt x="92919" y="59273"/>
                    <a:pt x="93213" y="58748"/>
                    <a:pt x="91447" y="59273"/>
                  </a:cubicBezTo>
                  <a:cubicBezTo>
                    <a:pt x="87326" y="60928"/>
                    <a:pt x="88798" y="62624"/>
                    <a:pt x="88503" y="65531"/>
                  </a:cubicBezTo>
                  <a:cubicBezTo>
                    <a:pt x="88503" y="66742"/>
                    <a:pt x="83205" y="68923"/>
                    <a:pt x="82027" y="68438"/>
                  </a:cubicBezTo>
                  <a:cubicBezTo>
                    <a:pt x="80556" y="67711"/>
                    <a:pt x="79967" y="65289"/>
                    <a:pt x="78789" y="64562"/>
                  </a:cubicBezTo>
                  <a:cubicBezTo>
                    <a:pt x="77612" y="63835"/>
                    <a:pt x="74374" y="67711"/>
                    <a:pt x="74080" y="68681"/>
                  </a:cubicBezTo>
                  <a:cubicBezTo>
                    <a:pt x="73785" y="69407"/>
                    <a:pt x="75257" y="70376"/>
                    <a:pt x="74374" y="71345"/>
                  </a:cubicBezTo>
                  <a:cubicBezTo>
                    <a:pt x="73491" y="72072"/>
                    <a:pt x="70547" y="73526"/>
                    <a:pt x="69076" y="74010"/>
                  </a:cubicBezTo>
                  <a:cubicBezTo>
                    <a:pt x="67015" y="74737"/>
                    <a:pt x="67604" y="76191"/>
                    <a:pt x="64660" y="75464"/>
                  </a:cubicBezTo>
                  <a:cubicBezTo>
                    <a:pt x="60883" y="74253"/>
                    <a:pt x="62600" y="76917"/>
                    <a:pt x="60883" y="77644"/>
                  </a:cubicBezTo>
                  <a:cubicBezTo>
                    <a:pt x="60245" y="77886"/>
                    <a:pt x="58528" y="77644"/>
                    <a:pt x="58528" y="78129"/>
                  </a:cubicBezTo>
                  <a:cubicBezTo>
                    <a:pt x="58528" y="80067"/>
                    <a:pt x="58184" y="81763"/>
                    <a:pt x="59705" y="82974"/>
                  </a:cubicBezTo>
                  <a:cubicBezTo>
                    <a:pt x="60245" y="84670"/>
                    <a:pt x="59705" y="86123"/>
                    <a:pt x="57645" y="86850"/>
                  </a:cubicBezTo>
                  <a:cubicBezTo>
                    <a:pt x="55290" y="87335"/>
                    <a:pt x="55584" y="87335"/>
                    <a:pt x="55584" y="88990"/>
                  </a:cubicBezTo>
                  <a:cubicBezTo>
                    <a:pt x="55584" y="89959"/>
                    <a:pt x="54701" y="90686"/>
                    <a:pt x="54112" y="91413"/>
                  </a:cubicBezTo>
                  <a:cubicBezTo>
                    <a:pt x="53818" y="91897"/>
                    <a:pt x="54995" y="93351"/>
                    <a:pt x="55290" y="93835"/>
                  </a:cubicBezTo>
                  <a:cubicBezTo>
                    <a:pt x="56173" y="95289"/>
                    <a:pt x="56467" y="96016"/>
                    <a:pt x="58528" y="96016"/>
                  </a:cubicBezTo>
                  <a:cubicBezTo>
                    <a:pt x="60883" y="96016"/>
                    <a:pt x="60000" y="99650"/>
                    <a:pt x="59362" y="100861"/>
                  </a:cubicBezTo>
                  <a:cubicBezTo>
                    <a:pt x="58822" y="101588"/>
                    <a:pt x="60000" y="102314"/>
                    <a:pt x="60000" y="103041"/>
                  </a:cubicBezTo>
                  <a:cubicBezTo>
                    <a:pt x="60245" y="104010"/>
                    <a:pt x="60245" y="105706"/>
                    <a:pt x="60245" y="106675"/>
                  </a:cubicBezTo>
                  <a:lnTo>
                    <a:pt x="60245" y="106675"/>
                  </a:lnTo>
                  <a:cubicBezTo>
                    <a:pt x="59067" y="106917"/>
                    <a:pt x="57350" y="107160"/>
                    <a:pt x="56467" y="107886"/>
                  </a:cubicBezTo>
                  <a:cubicBezTo>
                    <a:pt x="55878" y="108613"/>
                    <a:pt x="55584" y="109582"/>
                    <a:pt x="54407" y="110309"/>
                  </a:cubicBezTo>
                  <a:cubicBezTo>
                    <a:pt x="53818" y="110551"/>
                    <a:pt x="52346" y="110309"/>
                    <a:pt x="51757" y="110309"/>
                  </a:cubicBezTo>
                  <a:cubicBezTo>
                    <a:pt x="50580" y="110309"/>
                    <a:pt x="49108" y="109825"/>
                    <a:pt x="48814" y="108855"/>
                  </a:cubicBezTo>
                  <a:cubicBezTo>
                    <a:pt x="48520" y="107402"/>
                    <a:pt x="49403" y="106917"/>
                    <a:pt x="46753" y="106917"/>
                  </a:cubicBezTo>
                  <a:cubicBezTo>
                    <a:pt x="44399" y="107402"/>
                    <a:pt x="43515" y="108613"/>
                    <a:pt x="40866" y="107886"/>
                  </a:cubicBezTo>
                  <a:cubicBezTo>
                    <a:pt x="39100" y="107402"/>
                    <a:pt x="38217" y="105464"/>
                    <a:pt x="36745" y="105222"/>
                  </a:cubicBezTo>
                  <a:cubicBezTo>
                    <a:pt x="34685" y="104737"/>
                    <a:pt x="34096" y="105464"/>
                    <a:pt x="32035" y="104737"/>
                  </a:cubicBezTo>
                  <a:cubicBezTo>
                    <a:pt x="28209" y="103041"/>
                    <a:pt x="24088" y="111520"/>
                    <a:pt x="25560" y="113943"/>
                  </a:cubicBezTo>
                  <a:cubicBezTo>
                    <a:pt x="27326" y="117092"/>
                    <a:pt x="24382" y="117819"/>
                    <a:pt x="20899" y="117819"/>
                  </a:cubicBezTo>
                  <a:cubicBezTo>
                    <a:pt x="18544" y="117819"/>
                    <a:pt x="18544" y="119515"/>
                    <a:pt x="16484" y="119959"/>
                  </a:cubicBezTo>
                  <a:lnTo>
                    <a:pt x="16484" y="119959"/>
                  </a:lnTo>
                  <a:cubicBezTo>
                    <a:pt x="14717" y="118304"/>
                    <a:pt x="14129" y="118061"/>
                    <a:pt x="11185" y="117577"/>
                  </a:cubicBezTo>
                  <a:cubicBezTo>
                    <a:pt x="10008" y="117577"/>
                    <a:pt x="9713" y="117092"/>
                    <a:pt x="9125" y="116608"/>
                  </a:cubicBezTo>
                  <a:cubicBezTo>
                    <a:pt x="5004" y="114912"/>
                    <a:pt x="5887" y="112489"/>
                    <a:pt x="4415" y="109582"/>
                  </a:cubicBezTo>
                  <a:cubicBezTo>
                    <a:pt x="3532" y="107644"/>
                    <a:pt x="1766" y="105948"/>
                    <a:pt x="2060" y="103768"/>
                  </a:cubicBezTo>
                  <a:cubicBezTo>
                    <a:pt x="2354" y="102072"/>
                    <a:pt x="2649" y="100861"/>
                    <a:pt x="3237" y="99407"/>
                  </a:cubicBezTo>
                  <a:cubicBezTo>
                    <a:pt x="3532" y="98196"/>
                    <a:pt x="4709" y="97469"/>
                    <a:pt x="5004" y="96500"/>
                  </a:cubicBezTo>
                  <a:cubicBezTo>
                    <a:pt x="5004" y="96016"/>
                    <a:pt x="5298" y="94804"/>
                    <a:pt x="5004" y="94320"/>
                  </a:cubicBezTo>
                  <a:cubicBezTo>
                    <a:pt x="5004" y="93351"/>
                    <a:pt x="4121" y="92866"/>
                    <a:pt x="4415" y="91655"/>
                  </a:cubicBezTo>
                  <a:cubicBezTo>
                    <a:pt x="4709" y="90686"/>
                    <a:pt x="5298" y="89959"/>
                    <a:pt x="5298" y="88748"/>
                  </a:cubicBezTo>
                  <a:cubicBezTo>
                    <a:pt x="5298" y="88304"/>
                    <a:pt x="4121" y="88021"/>
                    <a:pt x="3826" y="87819"/>
                  </a:cubicBezTo>
                  <a:cubicBezTo>
                    <a:pt x="3237" y="87577"/>
                    <a:pt x="3237" y="87335"/>
                    <a:pt x="2649" y="87052"/>
                  </a:cubicBezTo>
                  <a:lnTo>
                    <a:pt x="2649" y="87052"/>
                  </a:lnTo>
                  <a:cubicBezTo>
                    <a:pt x="2354" y="84912"/>
                    <a:pt x="2354" y="84912"/>
                    <a:pt x="2354" y="84912"/>
                  </a:cubicBezTo>
                  <a:cubicBezTo>
                    <a:pt x="1471" y="83701"/>
                    <a:pt x="0" y="82732"/>
                    <a:pt x="294" y="81278"/>
                  </a:cubicBezTo>
                  <a:cubicBezTo>
                    <a:pt x="588" y="80067"/>
                    <a:pt x="588" y="78613"/>
                    <a:pt x="588" y="77402"/>
                  </a:cubicBezTo>
                  <a:cubicBezTo>
                    <a:pt x="1766" y="77402"/>
                    <a:pt x="2060" y="77886"/>
                    <a:pt x="2943" y="78129"/>
                  </a:cubicBezTo>
                  <a:cubicBezTo>
                    <a:pt x="4709" y="78371"/>
                    <a:pt x="5887" y="78855"/>
                    <a:pt x="7653" y="79340"/>
                  </a:cubicBezTo>
                  <a:cubicBezTo>
                    <a:pt x="9125" y="79582"/>
                    <a:pt x="10302" y="79340"/>
                    <a:pt x="11774" y="78613"/>
                  </a:cubicBezTo>
                  <a:cubicBezTo>
                    <a:pt x="12951" y="78129"/>
                    <a:pt x="11774" y="75706"/>
                    <a:pt x="12363" y="74495"/>
                  </a:cubicBezTo>
                  <a:cubicBezTo>
                    <a:pt x="12657" y="73768"/>
                    <a:pt x="12657" y="73283"/>
                    <a:pt x="11774" y="72799"/>
                  </a:cubicBezTo>
                  <a:cubicBezTo>
                    <a:pt x="11479" y="72557"/>
                    <a:pt x="11185" y="72314"/>
                    <a:pt x="10596" y="72072"/>
                  </a:cubicBezTo>
                  <a:cubicBezTo>
                    <a:pt x="9713" y="71588"/>
                    <a:pt x="10596" y="70861"/>
                    <a:pt x="10891" y="70134"/>
                  </a:cubicBezTo>
                  <a:cubicBezTo>
                    <a:pt x="10891" y="68923"/>
                    <a:pt x="10891" y="68196"/>
                    <a:pt x="10008" y="67227"/>
                  </a:cubicBezTo>
                  <a:cubicBezTo>
                    <a:pt x="9419" y="66742"/>
                    <a:pt x="9125" y="63835"/>
                    <a:pt x="9713" y="63109"/>
                  </a:cubicBezTo>
                  <a:cubicBezTo>
                    <a:pt x="10302" y="62382"/>
                    <a:pt x="9713" y="62139"/>
                    <a:pt x="10008" y="61413"/>
                  </a:cubicBezTo>
                  <a:cubicBezTo>
                    <a:pt x="10008" y="60928"/>
                    <a:pt x="10302" y="60686"/>
                    <a:pt x="10596" y="60201"/>
                  </a:cubicBezTo>
                  <a:cubicBezTo>
                    <a:pt x="10891" y="59959"/>
                    <a:pt x="10891" y="59475"/>
                    <a:pt x="11185" y="58990"/>
                  </a:cubicBezTo>
                  <a:lnTo>
                    <a:pt x="11185" y="58990"/>
                  </a:lnTo>
                  <a:cubicBezTo>
                    <a:pt x="12657" y="59273"/>
                    <a:pt x="12657" y="58304"/>
                    <a:pt x="14129" y="58304"/>
                  </a:cubicBezTo>
                  <a:cubicBezTo>
                    <a:pt x="15895" y="58304"/>
                    <a:pt x="19133" y="58506"/>
                    <a:pt x="20016" y="56608"/>
                  </a:cubicBezTo>
                  <a:cubicBezTo>
                    <a:pt x="20556" y="55639"/>
                    <a:pt x="17661" y="54427"/>
                    <a:pt x="17661" y="52974"/>
                  </a:cubicBezTo>
                  <a:cubicBezTo>
                    <a:pt x="17661" y="52732"/>
                    <a:pt x="19133" y="50551"/>
                    <a:pt x="17661" y="51278"/>
                  </a:cubicBezTo>
                  <a:cubicBezTo>
                    <a:pt x="17072" y="51520"/>
                    <a:pt x="15895" y="51520"/>
                    <a:pt x="15306" y="51036"/>
                  </a:cubicBezTo>
                  <a:cubicBezTo>
                    <a:pt x="13834" y="50067"/>
                    <a:pt x="17072" y="50067"/>
                    <a:pt x="17955" y="49825"/>
                  </a:cubicBezTo>
                  <a:cubicBezTo>
                    <a:pt x="18544" y="49340"/>
                    <a:pt x="18544" y="48855"/>
                    <a:pt x="18201" y="48371"/>
                  </a:cubicBezTo>
                  <a:cubicBezTo>
                    <a:pt x="18201" y="48129"/>
                    <a:pt x="17661" y="47886"/>
                    <a:pt x="17661" y="47644"/>
                  </a:cubicBezTo>
                  <a:cubicBezTo>
                    <a:pt x="17367" y="47160"/>
                    <a:pt x="17661" y="46675"/>
                    <a:pt x="17661" y="46191"/>
                  </a:cubicBezTo>
                  <a:cubicBezTo>
                    <a:pt x="18201" y="45222"/>
                    <a:pt x="18201" y="44293"/>
                    <a:pt x="18544" y="43324"/>
                  </a:cubicBezTo>
                  <a:cubicBezTo>
                    <a:pt x="19133" y="41144"/>
                    <a:pt x="20899" y="41870"/>
                    <a:pt x="22076" y="40659"/>
                  </a:cubicBezTo>
                  <a:cubicBezTo>
                    <a:pt x="22910" y="39690"/>
                    <a:pt x="22910" y="39205"/>
                    <a:pt x="22322" y="38236"/>
                  </a:cubicBezTo>
                  <a:cubicBezTo>
                    <a:pt x="22076" y="37752"/>
                    <a:pt x="22076" y="37025"/>
                    <a:pt x="21733" y="36783"/>
                  </a:cubicBezTo>
                  <a:cubicBezTo>
                    <a:pt x="21144" y="36541"/>
                    <a:pt x="20261" y="37025"/>
                    <a:pt x="20016" y="36783"/>
                  </a:cubicBezTo>
                  <a:cubicBezTo>
                    <a:pt x="18838" y="36541"/>
                    <a:pt x="19133" y="35814"/>
                    <a:pt x="17955" y="36056"/>
                  </a:cubicBezTo>
                  <a:cubicBezTo>
                    <a:pt x="16778" y="36056"/>
                    <a:pt x="15306" y="36783"/>
                    <a:pt x="14423" y="36298"/>
                  </a:cubicBezTo>
                  <a:lnTo>
                    <a:pt x="14423" y="36298"/>
                  </a:lnTo>
                  <a:cubicBezTo>
                    <a:pt x="15306" y="34602"/>
                    <a:pt x="14717" y="31938"/>
                    <a:pt x="15012" y="31211"/>
                  </a:cubicBezTo>
                  <a:cubicBezTo>
                    <a:pt x="15895" y="29757"/>
                    <a:pt x="17661" y="30242"/>
                    <a:pt x="17072" y="28546"/>
                  </a:cubicBezTo>
                  <a:cubicBezTo>
                    <a:pt x="16484" y="26123"/>
                    <a:pt x="11185" y="24952"/>
                    <a:pt x="15895" y="23499"/>
                  </a:cubicBezTo>
                  <a:cubicBezTo>
                    <a:pt x="18544" y="22530"/>
                    <a:pt x="18201" y="19623"/>
                    <a:pt x="20899" y="19865"/>
                  </a:cubicBezTo>
                  <a:cubicBezTo>
                    <a:pt x="21733" y="20107"/>
                    <a:pt x="22076" y="20834"/>
                    <a:pt x="22910" y="20834"/>
                  </a:cubicBezTo>
                  <a:cubicBezTo>
                    <a:pt x="23793" y="20834"/>
                    <a:pt x="31741" y="17685"/>
                    <a:pt x="32035" y="17200"/>
                  </a:cubicBezTo>
                  <a:cubicBezTo>
                    <a:pt x="32330" y="16716"/>
                    <a:pt x="31447" y="16231"/>
                    <a:pt x="32035" y="15746"/>
                  </a:cubicBezTo>
                  <a:cubicBezTo>
                    <a:pt x="34390" y="13324"/>
                    <a:pt x="33507" y="13566"/>
                    <a:pt x="33507" y="10417"/>
                  </a:cubicBezTo>
                  <a:cubicBezTo>
                    <a:pt x="33802" y="9448"/>
                    <a:pt x="33507" y="8721"/>
                    <a:pt x="34096" y="7994"/>
                  </a:cubicBezTo>
                  <a:cubicBezTo>
                    <a:pt x="34685" y="6783"/>
                    <a:pt x="36451" y="6056"/>
                    <a:pt x="37040" y="4845"/>
                  </a:cubicBezTo>
                  <a:cubicBezTo>
                    <a:pt x="37334" y="4360"/>
                    <a:pt x="37628" y="3633"/>
                    <a:pt x="37628" y="3149"/>
                  </a:cubicBezTo>
                  <a:cubicBezTo>
                    <a:pt x="37628" y="2907"/>
                    <a:pt x="37334" y="1695"/>
                    <a:pt x="37040" y="1211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" name="PA-形状 4245"/>
            <p:cNvSpPr/>
            <p:nvPr>
              <p:custDataLst>
                <p:tags r:id="rId4"/>
              </p:custDataLst>
            </p:nvPr>
          </p:nvSpPr>
          <p:spPr>
            <a:xfrm>
              <a:off x="8575424" y="2837306"/>
              <a:ext cx="592731" cy="8432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882" y="0"/>
                  </a:moveTo>
                  <a:lnTo>
                    <a:pt x="42882" y="0"/>
                  </a:lnTo>
                  <a:cubicBezTo>
                    <a:pt x="39880" y="2409"/>
                    <a:pt x="37736" y="4818"/>
                    <a:pt x="35592" y="7528"/>
                  </a:cubicBezTo>
                  <a:cubicBezTo>
                    <a:pt x="35163" y="8732"/>
                    <a:pt x="33448" y="9335"/>
                    <a:pt x="32590" y="10188"/>
                  </a:cubicBezTo>
                  <a:cubicBezTo>
                    <a:pt x="31733" y="11392"/>
                    <a:pt x="31733" y="12948"/>
                    <a:pt x="31304" y="14102"/>
                  </a:cubicBezTo>
                  <a:cubicBezTo>
                    <a:pt x="29589" y="17114"/>
                    <a:pt x="32590" y="15909"/>
                    <a:pt x="32590" y="18318"/>
                  </a:cubicBezTo>
                  <a:cubicBezTo>
                    <a:pt x="32590" y="20125"/>
                    <a:pt x="32162" y="21028"/>
                    <a:pt x="30446" y="22233"/>
                  </a:cubicBezTo>
                  <a:cubicBezTo>
                    <a:pt x="29589" y="22835"/>
                    <a:pt x="27873" y="24040"/>
                    <a:pt x="27873" y="25244"/>
                  </a:cubicBezTo>
                  <a:cubicBezTo>
                    <a:pt x="27873" y="27051"/>
                    <a:pt x="37307" y="26750"/>
                    <a:pt x="34306" y="28255"/>
                  </a:cubicBezTo>
                  <a:cubicBezTo>
                    <a:pt x="31733" y="29460"/>
                    <a:pt x="31304" y="29460"/>
                    <a:pt x="29589" y="31267"/>
                  </a:cubicBezTo>
                  <a:cubicBezTo>
                    <a:pt x="28731" y="32471"/>
                    <a:pt x="27444" y="33676"/>
                    <a:pt x="26587" y="34880"/>
                  </a:cubicBezTo>
                  <a:cubicBezTo>
                    <a:pt x="25300" y="37590"/>
                    <a:pt x="27016" y="38795"/>
                    <a:pt x="23156" y="40903"/>
                  </a:cubicBezTo>
                  <a:cubicBezTo>
                    <a:pt x="19726" y="42710"/>
                    <a:pt x="15866" y="41806"/>
                    <a:pt x="12435" y="43011"/>
                  </a:cubicBezTo>
                  <a:cubicBezTo>
                    <a:pt x="10720" y="44818"/>
                    <a:pt x="12007" y="45119"/>
                    <a:pt x="9434" y="46925"/>
                  </a:cubicBezTo>
                  <a:cubicBezTo>
                    <a:pt x="7718" y="47829"/>
                    <a:pt x="11578" y="48431"/>
                    <a:pt x="12864" y="49033"/>
                  </a:cubicBezTo>
                  <a:cubicBezTo>
                    <a:pt x="14580" y="49887"/>
                    <a:pt x="13722" y="51442"/>
                    <a:pt x="14580" y="52647"/>
                  </a:cubicBezTo>
                  <a:cubicBezTo>
                    <a:pt x="15866" y="54102"/>
                    <a:pt x="18868" y="56813"/>
                    <a:pt x="21441" y="57716"/>
                  </a:cubicBezTo>
                  <a:cubicBezTo>
                    <a:pt x="22298" y="58017"/>
                    <a:pt x="23156" y="58318"/>
                    <a:pt x="23156" y="59222"/>
                  </a:cubicBezTo>
                  <a:cubicBezTo>
                    <a:pt x="23156" y="59824"/>
                    <a:pt x="21441" y="59824"/>
                    <a:pt x="21441" y="60727"/>
                  </a:cubicBezTo>
                  <a:cubicBezTo>
                    <a:pt x="21441" y="61631"/>
                    <a:pt x="23585" y="63437"/>
                    <a:pt x="24014" y="64341"/>
                  </a:cubicBezTo>
                  <a:cubicBezTo>
                    <a:pt x="25300" y="66148"/>
                    <a:pt x="30017" y="65545"/>
                    <a:pt x="30875" y="67352"/>
                  </a:cubicBezTo>
                  <a:cubicBezTo>
                    <a:pt x="31733" y="68557"/>
                    <a:pt x="29160" y="72772"/>
                    <a:pt x="28302" y="73977"/>
                  </a:cubicBezTo>
                  <a:cubicBezTo>
                    <a:pt x="28302" y="75483"/>
                    <a:pt x="29160" y="76085"/>
                    <a:pt x="30017" y="77289"/>
                  </a:cubicBezTo>
                  <a:cubicBezTo>
                    <a:pt x="30875" y="78193"/>
                    <a:pt x="27444" y="78494"/>
                    <a:pt x="26587" y="78795"/>
                  </a:cubicBezTo>
                  <a:cubicBezTo>
                    <a:pt x="24871" y="79698"/>
                    <a:pt x="22727" y="80301"/>
                    <a:pt x="20583" y="80903"/>
                  </a:cubicBezTo>
                  <a:lnTo>
                    <a:pt x="20583" y="80903"/>
                  </a:lnTo>
                  <a:cubicBezTo>
                    <a:pt x="21441" y="82409"/>
                    <a:pt x="24871" y="83011"/>
                    <a:pt x="25729" y="84818"/>
                  </a:cubicBezTo>
                  <a:cubicBezTo>
                    <a:pt x="26587" y="85721"/>
                    <a:pt x="30017" y="92898"/>
                    <a:pt x="29589" y="93199"/>
                  </a:cubicBezTo>
                  <a:cubicBezTo>
                    <a:pt x="28731" y="94404"/>
                    <a:pt x="27016" y="95006"/>
                    <a:pt x="25300" y="95307"/>
                  </a:cubicBezTo>
                  <a:cubicBezTo>
                    <a:pt x="21012" y="96210"/>
                    <a:pt x="21441" y="98619"/>
                    <a:pt x="16295" y="98318"/>
                  </a:cubicBezTo>
                  <a:cubicBezTo>
                    <a:pt x="14151" y="98017"/>
                    <a:pt x="13293" y="100125"/>
                    <a:pt x="12007" y="101028"/>
                  </a:cubicBezTo>
                  <a:cubicBezTo>
                    <a:pt x="10291" y="102233"/>
                    <a:pt x="6861" y="103739"/>
                    <a:pt x="4288" y="104040"/>
                  </a:cubicBezTo>
                  <a:cubicBezTo>
                    <a:pt x="0" y="104341"/>
                    <a:pt x="3001" y="106750"/>
                    <a:pt x="5145" y="108255"/>
                  </a:cubicBezTo>
                  <a:cubicBezTo>
                    <a:pt x="3930" y="113626"/>
                    <a:pt x="3930" y="113626"/>
                    <a:pt x="3930" y="113626"/>
                  </a:cubicBezTo>
                  <a:lnTo>
                    <a:pt x="3930" y="113626"/>
                  </a:lnTo>
                  <a:cubicBezTo>
                    <a:pt x="7718" y="113626"/>
                    <a:pt x="11149" y="114529"/>
                    <a:pt x="14580" y="114529"/>
                  </a:cubicBezTo>
                  <a:lnTo>
                    <a:pt x="14580" y="114529"/>
                  </a:lnTo>
                  <a:cubicBezTo>
                    <a:pt x="14580" y="114830"/>
                    <a:pt x="14580" y="114830"/>
                    <a:pt x="14580" y="114830"/>
                  </a:cubicBezTo>
                  <a:lnTo>
                    <a:pt x="14580" y="114830"/>
                  </a:lnTo>
                  <a:lnTo>
                    <a:pt x="14580" y="114830"/>
                  </a:lnTo>
                  <a:cubicBezTo>
                    <a:pt x="15866" y="115734"/>
                    <a:pt x="15008" y="118143"/>
                    <a:pt x="17581" y="119046"/>
                  </a:cubicBezTo>
                  <a:cubicBezTo>
                    <a:pt x="19726" y="119949"/>
                    <a:pt x="22727" y="118745"/>
                    <a:pt x="24443" y="117841"/>
                  </a:cubicBezTo>
                  <a:cubicBezTo>
                    <a:pt x="31733" y="114529"/>
                    <a:pt x="48028" y="117540"/>
                    <a:pt x="49743" y="110363"/>
                  </a:cubicBezTo>
                  <a:cubicBezTo>
                    <a:pt x="50172" y="108858"/>
                    <a:pt x="53603" y="104642"/>
                    <a:pt x="54818" y="103437"/>
                  </a:cubicBezTo>
                  <a:cubicBezTo>
                    <a:pt x="57462" y="101028"/>
                    <a:pt x="54032" y="99824"/>
                    <a:pt x="58248" y="96813"/>
                  </a:cubicBezTo>
                  <a:cubicBezTo>
                    <a:pt x="62537" y="95307"/>
                    <a:pt x="60821" y="93500"/>
                    <a:pt x="66396" y="95006"/>
                  </a:cubicBezTo>
                  <a:cubicBezTo>
                    <a:pt x="69398" y="95608"/>
                    <a:pt x="70256" y="94705"/>
                    <a:pt x="71542" y="97114"/>
                  </a:cubicBezTo>
                  <a:cubicBezTo>
                    <a:pt x="72400" y="98619"/>
                    <a:pt x="74115" y="98318"/>
                    <a:pt x="74115" y="100426"/>
                  </a:cubicBezTo>
                  <a:cubicBezTo>
                    <a:pt x="74544" y="104642"/>
                    <a:pt x="81834" y="99523"/>
                    <a:pt x="83549" y="98920"/>
                  </a:cubicBezTo>
                  <a:cubicBezTo>
                    <a:pt x="85265" y="98318"/>
                    <a:pt x="89553" y="95909"/>
                    <a:pt x="89982" y="94705"/>
                  </a:cubicBezTo>
                  <a:cubicBezTo>
                    <a:pt x="91268" y="93199"/>
                    <a:pt x="89553" y="93199"/>
                    <a:pt x="93412" y="93199"/>
                  </a:cubicBezTo>
                  <a:cubicBezTo>
                    <a:pt x="95985" y="93199"/>
                    <a:pt x="101131" y="94102"/>
                    <a:pt x="102846" y="92898"/>
                  </a:cubicBezTo>
                  <a:cubicBezTo>
                    <a:pt x="111423" y="86323"/>
                    <a:pt x="111423" y="86323"/>
                    <a:pt x="111423" y="86323"/>
                  </a:cubicBezTo>
                  <a:cubicBezTo>
                    <a:pt x="111852" y="85420"/>
                    <a:pt x="112281" y="84818"/>
                    <a:pt x="113067" y="84215"/>
                  </a:cubicBezTo>
                  <a:cubicBezTo>
                    <a:pt x="113567" y="83914"/>
                    <a:pt x="113996" y="83613"/>
                    <a:pt x="114782" y="83613"/>
                  </a:cubicBezTo>
                  <a:cubicBezTo>
                    <a:pt x="116998" y="83613"/>
                    <a:pt x="117784" y="81806"/>
                    <a:pt x="119928" y="81204"/>
                  </a:cubicBezTo>
                  <a:lnTo>
                    <a:pt x="119928" y="81204"/>
                  </a:lnTo>
                  <a:cubicBezTo>
                    <a:pt x="119070" y="77289"/>
                    <a:pt x="119070" y="77289"/>
                    <a:pt x="119070" y="77289"/>
                  </a:cubicBezTo>
                  <a:cubicBezTo>
                    <a:pt x="118713" y="73977"/>
                    <a:pt x="114782" y="74880"/>
                    <a:pt x="114425" y="71869"/>
                  </a:cubicBezTo>
                  <a:cubicBezTo>
                    <a:pt x="113567" y="69159"/>
                    <a:pt x="116497" y="68255"/>
                    <a:pt x="117427" y="65846"/>
                  </a:cubicBezTo>
                  <a:cubicBezTo>
                    <a:pt x="117427" y="64040"/>
                    <a:pt x="117427" y="62233"/>
                    <a:pt x="117427" y="60426"/>
                  </a:cubicBezTo>
                  <a:cubicBezTo>
                    <a:pt x="116998" y="58318"/>
                    <a:pt x="119499" y="57114"/>
                    <a:pt x="118713" y="54705"/>
                  </a:cubicBezTo>
                  <a:cubicBezTo>
                    <a:pt x="117427" y="52296"/>
                    <a:pt x="116497" y="48130"/>
                    <a:pt x="113067" y="46624"/>
                  </a:cubicBezTo>
                  <a:cubicBezTo>
                    <a:pt x="110565" y="44818"/>
                    <a:pt x="107135" y="43613"/>
                    <a:pt x="103275" y="44215"/>
                  </a:cubicBezTo>
                  <a:cubicBezTo>
                    <a:pt x="99845" y="44516"/>
                    <a:pt x="96414" y="48431"/>
                    <a:pt x="92555" y="45721"/>
                  </a:cubicBezTo>
                  <a:cubicBezTo>
                    <a:pt x="90410" y="44215"/>
                    <a:pt x="86980" y="43914"/>
                    <a:pt x="84836" y="42409"/>
                  </a:cubicBezTo>
                  <a:cubicBezTo>
                    <a:pt x="84836" y="42107"/>
                    <a:pt x="88266" y="40903"/>
                    <a:pt x="89124" y="40602"/>
                  </a:cubicBezTo>
                  <a:cubicBezTo>
                    <a:pt x="91268" y="40000"/>
                    <a:pt x="92983" y="39096"/>
                    <a:pt x="94699" y="38193"/>
                  </a:cubicBezTo>
                  <a:cubicBezTo>
                    <a:pt x="98987" y="36085"/>
                    <a:pt x="101131" y="32772"/>
                    <a:pt x="101131" y="29460"/>
                  </a:cubicBezTo>
                  <a:cubicBezTo>
                    <a:pt x="101131" y="27051"/>
                    <a:pt x="99416" y="25244"/>
                    <a:pt x="98987" y="23136"/>
                  </a:cubicBezTo>
                  <a:cubicBezTo>
                    <a:pt x="98129" y="19824"/>
                    <a:pt x="101131" y="18017"/>
                    <a:pt x="101131" y="15307"/>
                  </a:cubicBezTo>
                  <a:lnTo>
                    <a:pt x="101131" y="15307"/>
                  </a:lnTo>
                  <a:cubicBezTo>
                    <a:pt x="100702" y="14705"/>
                    <a:pt x="96414" y="14705"/>
                    <a:pt x="95128" y="14705"/>
                  </a:cubicBezTo>
                  <a:cubicBezTo>
                    <a:pt x="89553" y="14102"/>
                    <a:pt x="84836" y="12296"/>
                    <a:pt x="78832" y="12948"/>
                  </a:cubicBezTo>
                  <a:cubicBezTo>
                    <a:pt x="74544" y="13500"/>
                    <a:pt x="67254" y="15006"/>
                    <a:pt x="63394" y="13801"/>
                  </a:cubicBezTo>
                  <a:cubicBezTo>
                    <a:pt x="55747" y="11091"/>
                    <a:pt x="51459" y="2710"/>
                    <a:pt x="42882" y="0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PA-形状 4246"/>
            <p:cNvSpPr/>
            <p:nvPr>
              <p:custDataLst>
                <p:tags r:id="rId5"/>
              </p:custDataLst>
            </p:nvPr>
          </p:nvSpPr>
          <p:spPr>
            <a:xfrm>
              <a:off x="7590650" y="3178031"/>
              <a:ext cx="541392" cy="5725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451" y="13678"/>
                  </a:moveTo>
                  <a:lnTo>
                    <a:pt x="82451" y="13678"/>
                  </a:lnTo>
                  <a:cubicBezTo>
                    <a:pt x="82920" y="16783"/>
                    <a:pt x="82920" y="16783"/>
                    <a:pt x="82920" y="16783"/>
                  </a:cubicBezTo>
                  <a:cubicBezTo>
                    <a:pt x="95123" y="20776"/>
                    <a:pt x="95123" y="20776"/>
                    <a:pt x="95123" y="20776"/>
                  </a:cubicBezTo>
                  <a:cubicBezTo>
                    <a:pt x="110065" y="18558"/>
                    <a:pt x="110065" y="18558"/>
                    <a:pt x="110065" y="18558"/>
                  </a:cubicBezTo>
                  <a:cubicBezTo>
                    <a:pt x="111942" y="17670"/>
                    <a:pt x="112881" y="15009"/>
                    <a:pt x="115697" y="14121"/>
                  </a:cubicBezTo>
                  <a:cubicBezTo>
                    <a:pt x="116636" y="13678"/>
                    <a:pt x="117574" y="13678"/>
                    <a:pt x="118983" y="13234"/>
                  </a:cubicBezTo>
                  <a:lnTo>
                    <a:pt x="118983" y="13234"/>
                  </a:lnTo>
                  <a:cubicBezTo>
                    <a:pt x="119452" y="14121"/>
                    <a:pt x="119921" y="16340"/>
                    <a:pt x="119921" y="16783"/>
                  </a:cubicBezTo>
                  <a:cubicBezTo>
                    <a:pt x="119921" y="17670"/>
                    <a:pt x="119452" y="19001"/>
                    <a:pt x="118983" y="19889"/>
                  </a:cubicBezTo>
                  <a:cubicBezTo>
                    <a:pt x="118044" y="22107"/>
                    <a:pt x="115228" y="23438"/>
                    <a:pt x="114289" y="25656"/>
                  </a:cubicBezTo>
                  <a:cubicBezTo>
                    <a:pt x="113350" y="26987"/>
                    <a:pt x="113820" y="28317"/>
                    <a:pt x="113350" y="30092"/>
                  </a:cubicBezTo>
                  <a:cubicBezTo>
                    <a:pt x="113350" y="35859"/>
                    <a:pt x="114758" y="35415"/>
                    <a:pt x="111003" y="39852"/>
                  </a:cubicBezTo>
                  <a:cubicBezTo>
                    <a:pt x="110065" y="40739"/>
                    <a:pt x="111473" y="41626"/>
                    <a:pt x="111003" y="42513"/>
                  </a:cubicBezTo>
                  <a:cubicBezTo>
                    <a:pt x="110534" y="43401"/>
                    <a:pt x="97861" y="49168"/>
                    <a:pt x="96453" y="49168"/>
                  </a:cubicBezTo>
                  <a:cubicBezTo>
                    <a:pt x="95123" y="49168"/>
                    <a:pt x="94576" y="47837"/>
                    <a:pt x="93246" y="47393"/>
                  </a:cubicBezTo>
                  <a:cubicBezTo>
                    <a:pt x="88943" y="46950"/>
                    <a:pt x="89491" y="52273"/>
                    <a:pt x="85267" y="54048"/>
                  </a:cubicBezTo>
                  <a:cubicBezTo>
                    <a:pt x="77757" y="56709"/>
                    <a:pt x="86205" y="58853"/>
                    <a:pt x="87144" y="63290"/>
                  </a:cubicBezTo>
                  <a:cubicBezTo>
                    <a:pt x="88083" y="66395"/>
                    <a:pt x="85267" y="65508"/>
                    <a:pt x="83859" y="68170"/>
                  </a:cubicBezTo>
                  <a:cubicBezTo>
                    <a:pt x="83389" y="69500"/>
                    <a:pt x="84328" y="74380"/>
                    <a:pt x="82920" y="77486"/>
                  </a:cubicBezTo>
                  <a:lnTo>
                    <a:pt x="82920" y="77486"/>
                  </a:lnTo>
                  <a:cubicBezTo>
                    <a:pt x="79634" y="78373"/>
                    <a:pt x="79634" y="78373"/>
                    <a:pt x="79634" y="78373"/>
                  </a:cubicBezTo>
                  <a:cubicBezTo>
                    <a:pt x="76349" y="79260"/>
                    <a:pt x="68839" y="82365"/>
                    <a:pt x="67431" y="77486"/>
                  </a:cubicBezTo>
                  <a:cubicBezTo>
                    <a:pt x="66492" y="72162"/>
                    <a:pt x="66492" y="69944"/>
                    <a:pt x="60391" y="73493"/>
                  </a:cubicBezTo>
                  <a:cubicBezTo>
                    <a:pt x="59921" y="73937"/>
                    <a:pt x="53350" y="79260"/>
                    <a:pt x="53350" y="76598"/>
                  </a:cubicBezTo>
                  <a:cubicBezTo>
                    <a:pt x="53350" y="74824"/>
                    <a:pt x="56636" y="66839"/>
                    <a:pt x="52881" y="68170"/>
                  </a:cubicBezTo>
                  <a:cubicBezTo>
                    <a:pt x="51473" y="68613"/>
                    <a:pt x="50534" y="70831"/>
                    <a:pt x="49595" y="71719"/>
                  </a:cubicBezTo>
                  <a:cubicBezTo>
                    <a:pt x="48187" y="73493"/>
                    <a:pt x="48187" y="74824"/>
                    <a:pt x="49126" y="77042"/>
                  </a:cubicBezTo>
                  <a:cubicBezTo>
                    <a:pt x="50065" y="78817"/>
                    <a:pt x="51003" y="80591"/>
                    <a:pt x="51003" y="82809"/>
                  </a:cubicBezTo>
                  <a:cubicBezTo>
                    <a:pt x="51003" y="85914"/>
                    <a:pt x="51473" y="88133"/>
                    <a:pt x="50534" y="91682"/>
                  </a:cubicBezTo>
                  <a:cubicBezTo>
                    <a:pt x="50534" y="93012"/>
                    <a:pt x="51942" y="94269"/>
                    <a:pt x="52411" y="95600"/>
                  </a:cubicBezTo>
                  <a:cubicBezTo>
                    <a:pt x="53350" y="96931"/>
                    <a:pt x="54289" y="96487"/>
                    <a:pt x="55697" y="96931"/>
                  </a:cubicBezTo>
                  <a:cubicBezTo>
                    <a:pt x="58513" y="97818"/>
                    <a:pt x="57105" y="99149"/>
                    <a:pt x="57105" y="100924"/>
                  </a:cubicBezTo>
                  <a:cubicBezTo>
                    <a:pt x="57105" y="103142"/>
                    <a:pt x="63207" y="106691"/>
                    <a:pt x="65084" y="107134"/>
                  </a:cubicBezTo>
                  <a:cubicBezTo>
                    <a:pt x="67431" y="107578"/>
                    <a:pt x="69308" y="107578"/>
                    <a:pt x="69778" y="110683"/>
                  </a:cubicBezTo>
                  <a:cubicBezTo>
                    <a:pt x="70247" y="111571"/>
                    <a:pt x="70247" y="114232"/>
                    <a:pt x="70717" y="114676"/>
                  </a:cubicBezTo>
                  <a:lnTo>
                    <a:pt x="70717" y="114676"/>
                  </a:lnTo>
                  <a:cubicBezTo>
                    <a:pt x="67431" y="115120"/>
                    <a:pt x="67431" y="115120"/>
                    <a:pt x="67431" y="115120"/>
                  </a:cubicBezTo>
                  <a:cubicBezTo>
                    <a:pt x="65554" y="116007"/>
                    <a:pt x="65084" y="116820"/>
                    <a:pt x="64146" y="118151"/>
                  </a:cubicBezTo>
                  <a:cubicBezTo>
                    <a:pt x="63207" y="119038"/>
                    <a:pt x="62737" y="119926"/>
                    <a:pt x="61329" y="119926"/>
                  </a:cubicBezTo>
                  <a:cubicBezTo>
                    <a:pt x="58983" y="119926"/>
                    <a:pt x="59452" y="116007"/>
                    <a:pt x="58983" y="114676"/>
                  </a:cubicBezTo>
                  <a:cubicBezTo>
                    <a:pt x="58513" y="112902"/>
                    <a:pt x="57574" y="112014"/>
                    <a:pt x="55697" y="111127"/>
                  </a:cubicBezTo>
                  <a:cubicBezTo>
                    <a:pt x="54758" y="110683"/>
                    <a:pt x="53350" y="110240"/>
                    <a:pt x="52411" y="109796"/>
                  </a:cubicBezTo>
                  <a:lnTo>
                    <a:pt x="52411" y="109796"/>
                  </a:lnTo>
                  <a:cubicBezTo>
                    <a:pt x="51003" y="108465"/>
                    <a:pt x="51003" y="108465"/>
                    <a:pt x="51003" y="108465"/>
                  </a:cubicBezTo>
                  <a:cubicBezTo>
                    <a:pt x="49126" y="107578"/>
                    <a:pt x="47249" y="106691"/>
                    <a:pt x="45840" y="105804"/>
                  </a:cubicBezTo>
                  <a:cubicBezTo>
                    <a:pt x="43963" y="104473"/>
                    <a:pt x="42555" y="102698"/>
                    <a:pt x="41147" y="100924"/>
                  </a:cubicBezTo>
                  <a:cubicBezTo>
                    <a:pt x="38800" y="98262"/>
                    <a:pt x="31368" y="94269"/>
                    <a:pt x="36453" y="90351"/>
                  </a:cubicBezTo>
                  <a:cubicBezTo>
                    <a:pt x="39739" y="88133"/>
                    <a:pt x="36923" y="84584"/>
                    <a:pt x="36923" y="81035"/>
                  </a:cubicBezTo>
                  <a:cubicBezTo>
                    <a:pt x="36923" y="78817"/>
                    <a:pt x="38331" y="76598"/>
                    <a:pt x="38331" y="74380"/>
                  </a:cubicBezTo>
                  <a:cubicBezTo>
                    <a:pt x="38331" y="69944"/>
                    <a:pt x="35514" y="68170"/>
                    <a:pt x="37861" y="63733"/>
                  </a:cubicBezTo>
                  <a:cubicBezTo>
                    <a:pt x="39739" y="61515"/>
                    <a:pt x="40677" y="59815"/>
                    <a:pt x="39739" y="56709"/>
                  </a:cubicBezTo>
                  <a:cubicBezTo>
                    <a:pt x="38331" y="53604"/>
                    <a:pt x="40208" y="54048"/>
                    <a:pt x="40677" y="51386"/>
                  </a:cubicBezTo>
                  <a:cubicBezTo>
                    <a:pt x="41147" y="50055"/>
                    <a:pt x="40677" y="48724"/>
                    <a:pt x="40208" y="47393"/>
                  </a:cubicBezTo>
                  <a:cubicBezTo>
                    <a:pt x="40208" y="46506"/>
                    <a:pt x="41147" y="42513"/>
                    <a:pt x="41147" y="42070"/>
                  </a:cubicBezTo>
                  <a:cubicBezTo>
                    <a:pt x="37861" y="42070"/>
                    <a:pt x="35045" y="45175"/>
                    <a:pt x="31760" y="44731"/>
                  </a:cubicBezTo>
                  <a:cubicBezTo>
                    <a:pt x="30352" y="44731"/>
                    <a:pt x="24328" y="41626"/>
                    <a:pt x="23859" y="40739"/>
                  </a:cubicBezTo>
                  <a:cubicBezTo>
                    <a:pt x="23859" y="38077"/>
                    <a:pt x="28083" y="34528"/>
                    <a:pt x="29491" y="31866"/>
                  </a:cubicBezTo>
                  <a:cubicBezTo>
                    <a:pt x="30352" y="28761"/>
                    <a:pt x="31760" y="22107"/>
                    <a:pt x="29491" y="19445"/>
                  </a:cubicBezTo>
                  <a:lnTo>
                    <a:pt x="29491" y="19445"/>
                  </a:lnTo>
                  <a:cubicBezTo>
                    <a:pt x="28083" y="18558"/>
                    <a:pt x="24797" y="19445"/>
                    <a:pt x="23389" y="19445"/>
                  </a:cubicBezTo>
                  <a:cubicBezTo>
                    <a:pt x="20573" y="19445"/>
                    <a:pt x="17757" y="19889"/>
                    <a:pt x="15410" y="18558"/>
                  </a:cubicBezTo>
                  <a:cubicBezTo>
                    <a:pt x="14002" y="18114"/>
                    <a:pt x="12125" y="18558"/>
                    <a:pt x="10717" y="19445"/>
                  </a:cubicBezTo>
                  <a:cubicBezTo>
                    <a:pt x="8370" y="21663"/>
                    <a:pt x="6492" y="21219"/>
                    <a:pt x="3676" y="22107"/>
                  </a:cubicBezTo>
                  <a:lnTo>
                    <a:pt x="3676" y="22107"/>
                  </a:lnTo>
                  <a:cubicBezTo>
                    <a:pt x="0" y="18558"/>
                    <a:pt x="0" y="18558"/>
                    <a:pt x="0" y="18558"/>
                  </a:cubicBezTo>
                  <a:cubicBezTo>
                    <a:pt x="0" y="15896"/>
                    <a:pt x="938" y="12347"/>
                    <a:pt x="4615" y="12347"/>
                  </a:cubicBezTo>
                  <a:cubicBezTo>
                    <a:pt x="6492" y="12347"/>
                    <a:pt x="7431" y="16340"/>
                    <a:pt x="9778" y="15452"/>
                  </a:cubicBezTo>
                  <a:cubicBezTo>
                    <a:pt x="12125" y="14565"/>
                    <a:pt x="12125" y="11903"/>
                    <a:pt x="14471" y="10573"/>
                  </a:cubicBezTo>
                  <a:cubicBezTo>
                    <a:pt x="17288" y="8798"/>
                    <a:pt x="19634" y="11016"/>
                    <a:pt x="22920" y="11903"/>
                  </a:cubicBezTo>
                  <a:cubicBezTo>
                    <a:pt x="24328" y="11903"/>
                    <a:pt x="32229" y="10129"/>
                    <a:pt x="33168" y="9242"/>
                  </a:cubicBezTo>
                  <a:cubicBezTo>
                    <a:pt x="39269" y="14565"/>
                    <a:pt x="39269" y="14565"/>
                    <a:pt x="39269" y="14565"/>
                  </a:cubicBezTo>
                  <a:cubicBezTo>
                    <a:pt x="50534" y="0"/>
                    <a:pt x="50534" y="0"/>
                    <a:pt x="50534" y="0"/>
                  </a:cubicBezTo>
                  <a:cubicBezTo>
                    <a:pt x="54758" y="0"/>
                    <a:pt x="56166" y="0"/>
                    <a:pt x="56166" y="3918"/>
                  </a:cubicBezTo>
                  <a:cubicBezTo>
                    <a:pt x="56166" y="5693"/>
                    <a:pt x="55228" y="9685"/>
                    <a:pt x="56636" y="11016"/>
                  </a:cubicBezTo>
                  <a:cubicBezTo>
                    <a:pt x="57574" y="11903"/>
                    <a:pt x="61799" y="9242"/>
                    <a:pt x="63207" y="9242"/>
                  </a:cubicBezTo>
                  <a:cubicBezTo>
                    <a:pt x="65554" y="9242"/>
                    <a:pt x="68839" y="12791"/>
                    <a:pt x="69308" y="8798"/>
                  </a:cubicBezTo>
                  <a:cubicBezTo>
                    <a:pt x="69308" y="7911"/>
                    <a:pt x="69308" y="6210"/>
                    <a:pt x="69308" y="4805"/>
                  </a:cubicBezTo>
                  <a:cubicBezTo>
                    <a:pt x="68839" y="3475"/>
                    <a:pt x="69778" y="2661"/>
                    <a:pt x="69778" y="1330"/>
                  </a:cubicBezTo>
                  <a:cubicBezTo>
                    <a:pt x="71186" y="887"/>
                    <a:pt x="76349" y="3105"/>
                    <a:pt x="77757" y="3475"/>
                  </a:cubicBezTo>
                  <a:cubicBezTo>
                    <a:pt x="79634" y="3918"/>
                    <a:pt x="83389" y="4436"/>
                    <a:pt x="84797" y="5249"/>
                  </a:cubicBezTo>
                  <a:cubicBezTo>
                    <a:pt x="84797" y="7467"/>
                    <a:pt x="82920" y="10129"/>
                    <a:pt x="82920" y="12347"/>
                  </a:cubicBezTo>
                  <a:cubicBezTo>
                    <a:pt x="82451" y="13678"/>
                    <a:pt x="82451" y="13678"/>
                    <a:pt x="82451" y="13678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PA-形状 4247"/>
            <p:cNvSpPr/>
            <p:nvPr>
              <p:custDataLst>
                <p:tags r:id="rId6"/>
              </p:custDataLst>
            </p:nvPr>
          </p:nvSpPr>
          <p:spPr>
            <a:xfrm>
              <a:off x="7313731" y="3265157"/>
              <a:ext cx="712522" cy="5289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450" y="4325"/>
                  </a:moveTo>
                  <a:lnTo>
                    <a:pt x="49450" y="4325"/>
                  </a:lnTo>
                  <a:cubicBezTo>
                    <a:pt x="51589" y="3364"/>
                    <a:pt x="53016" y="3845"/>
                    <a:pt x="54799" y="1441"/>
                  </a:cubicBezTo>
                  <a:cubicBezTo>
                    <a:pt x="55869" y="480"/>
                    <a:pt x="57295" y="0"/>
                    <a:pt x="58365" y="480"/>
                  </a:cubicBezTo>
                  <a:cubicBezTo>
                    <a:pt x="60148" y="1922"/>
                    <a:pt x="62288" y="1441"/>
                    <a:pt x="64427" y="1441"/>
                  </a:cubicBezTo>
                  <a:cubicBezTo>
                    <a:pt x="65497" y="1441"/>
                    <a:pt x="67994" y="480"/>
                    <a:pt x="69063" y="1441"/>
                  </a:cubicBezTo>
                  <a:lnTo>
                    <a:pt x="69063" y="1441"/>
                  </a:lnTo>
                  <a:cubicBezTo>
                    <a:pt x="70787" y="4325"/>
                    <a:pt x="69717" y="11535"/>
                    <a:pt x="69063" y="14899"/>
                  </a:cubicBezTo>
                  <a:cubicBezTo>
                    <a:pt x="67994" y="17783"/>
                    <a:pt x="64784" y="21628"/>
                    <a:pt x="64784" y="24512"/>
                  </a:cubicBezTo>
                  <a:cubicBezTo>
                    <a:pt x="65141" y="25473"/>
                    <a:pt x="69717" y="28838"/>
                    <a:pt x="70787" y="28838"/>
                  </a:cubicBezTo>
                  <a:cubicBezTo>
                    <a:pt x="73283" y="29319"/>
                    <a:pt x="75423" y="25954"/>
                    <a:pt x="77919" y="25954"/>
                  </a:cubicBezTo>
                  <a:cubicBezTo>
                    <a:pt x="77919" y="26435"/>
                    <a:pt x="77206" y="30761"/>
                    <a:pt x="77206" y="31722"/>
                  </a:cubicBezTo>
                  <a:cubicBezTo>
                    <a:pt x="77563" y="33164"/>
                    <a:pt x="77919" y="34606"/>
                    <a:pt x="77563" y="36048"/>
                  </a:cubicBezTo>
                  <a:cubicBezTo>
                    <a:pt x="77206" y="38931"/>
                    <a:pt x="75780" y="38451"/>
                    <a:pt x="76849" y="41815"/>
                  </a:cubicBezTo>
                  <a:cubicBezTo>
                    <a:pt x="77563" y="45180"/>
                    <a:pt x="76849" y="47022"/>
                    <a:pt x="75423" y="49425"/>
                  </a:cubicBezTo>
                  <a:cubicBezTo>
                    <a:pt x="73640" y="54232"/>
                    <a:pt x="75780" y="56154"/>
                    <a:pt x="75780" y="60961"/>
                  </a:cubicBezTo>
                  <a:cubicBezTo>
                    <a:pt x="75780" y="63364"/>
                    <a:pt x="74710" y="65767"/>
                    <a:pt x="74710" y="68170"/>
                  </a:cubicBezTo>
                  <a:cubicBezTo>
                    <a:pt x="74710" y="72016"/>
                    <a:pt x="76849" y="75861"/>
                    <a:pt x="74353" y="78264"/>
                  </a:cubicBezTo>
                  <a:cubicBezTo>
                    <a:pt x="70490" y="82510"/>
                    <a:pt x="76136" y="86835"/>
                    <a:pt x="77919" y="89719"/>
                  </a:cubicBezTo>
                  <a:cubicBezTo>
                    <a:pt x="78989" y="91642"/>
                    <a:pt x="80059" y="93564"/>
                    <a:pt x="81485" y="95006"/>
                  </a:cubicBezTo>
                  <a:cubicBezTo>
                    <a:pt x="82555" y="95967"/>
                    <a:pt x="83982" y="96929"/>
                    <a:pt x="85408" y="97890"/>
                  </a:cubicBezTo>
                  <a:cubicBezTo>
                    <a:pt x="86478" y="99332"/>
                    <a:pt x="86478" y="99332"/>
                    <a:pt x="86478" y="99332"/>
                  </a:cubicBezTo>
                  <a:lnTo>
                    <a:pt x="86478" y="99332"/>
                  </a:lnTo>
                  <a:cubicBezTo>
                    <a:pt x="82555" y="101255"/>
                    <a:pt x="82555" y="101255"/>
                    <a:pt x="82555" y="101255"/>
                  </a:cubicBezTo>
                  <a:cubicBezTo>
                    <a:pt x="78276" y="101735"/>
                    <a:pt x="73640" y="103177"/>
                    <a:pt x="70074" y="107423"/>
                  </a:cubicBezTo>
                  <a:cubicBezTo>
                    <a:pt x="66567" y="111748"/>
                    <a:pt x="62644" y="119919"/>
                    <a:pt x="58722" y="111748"/>
                  </a:cubicBezTo>
                  <a:cubicBezTo>
                    <a:pt x="58008" y="110307"/>
                    <a:pt x="52303" y="106542"/>
                    <a:pt x="51589" y="107983"/>
                  </a:cubicBezTo>
                  <a:cubicBezTo>
                    <a:pt x="50520" y="109345"/>
                    <a:pt x="51233" y="112710"/>
                    <a:pt x="49093" y="111748"/>
                  </a:cubicBezTo>
                  <a:cubicBezTo>
                    <a:pt x="47013" y="110787"/>
                    <a:pt x="45230" y="108384"/>
                    <a:pt x="43090" y="106942"/>
                  </a:cubicBezTo>
                  <a:cubicBezTo>
                    <a:pt x="37741" y="106942"/>
                    <a:pt x="35958" y="109345"/>
                    <a:pt x="31322" y="111748"/>
                  </a:cubicBezTo>
                  <a:cubicBezTo>
                    <a:pt x="27399" y="114152"/>
                    <a:pt x="26329" y="115113"/>
                    <a:pt x="24190" y="109345"/>
                  </a:cubicBezTo>
                  <a:cubicBezTo>
                    <a:pt x="23120" y="106542"/>
                    <a:pt x="21040" y="105500"/>
                    <a:pt x="18841" y="105100"/>
                  </a:cubicBezTo>
                  <a:cubicBezTo>
                    <a:pt x="15690" y="104619"/>
                    <a:pt x="14264" y="103177"/>
                    <a:pt x="13194" y="98851"/>
                  </a:cubicBezTo>
                  <a:cubicBezTo>
                    <a:pt x="13194" y="97890"/>
                    <a:pt x="5705" y="99332"/>
                    <a:pt x="3566" y="97890"/>
                  </a:cubicBezTo>
                  <a:lnTo>
                    <a:pt x="3566" y="97890"/>
                  </a:lnTo>
                  <a:cubicBezTo>
                    <a:pt x="4635" y="95967"/>
                    <a:pt x="3922" y="93084"/>
                    <a:pt x="5705" y="91161"/>
                  </a:cubicBezTo>
                  <a:cubicBezTo>
                    <a:pt x="8915" y="87797"/>
                    <a:pt x="0" y="76341"/>
                    <a:pt x="1783" y="71054"/>
                  </a:cubicBezTo>
                  <a:cubicBezTo>
                    <a:pt x="2139" y="68170"/>
                    <a:pt x="4279" y="68651"/>
                    <a:pt x="4635" y="66728"/>
                  </a:cubicBezTo>
                  <a:cubicBezTo>
                    <a:pt x="5349" y="63364"/>
                    <a:pt x="7488" y="62403"/>
                    <a:pt x="8202" y="58558"/>
                  </a:cubicBezTo>
                  <a:cubicBezTo>
                    <a:pt x="8558" y="54712"/>
                    <a:pt x="7132" y="50867"/>
                    <a:pt x="7488" y="47503"/>
                  </a:cubicBezTo>
                  <a:cubicBezTo>
                    <a:pt x="8558" y="45180"/>
                    <a:pt x="6775" y="42777"/>
                    <a:pt x="9628" y="42777"/>
                  </a:cubicBezTo>
                  <a:cubicBezTo>
                    <a:pt x="12838" y="42777"/>
                    <a:pt x="11411" y="36048"/>
                    <a:pt x="13907" y="36048"/>
                  </a:cubicBezTo>
                  <a:cubicBezTo>
                    <a:pt x="16047" y="36048"/>
                    <a:pt x="18841" y="36528"/>
                    <a:pt x="17830" y="40373"/>
                  </a:cubicBezTo>
                  <a:cubicBezTo>
                    <a:pt x="17414" y="41335"/>
                    <a:pt x="17117" y="46622"/>
                    <a:pt x="18543" y="44138"/>
                  </a:cubicBezTo>
                  <a:cubicBezTo>
                    <a:pt x="21693" y="40373"/>
                    <a:pt x="22407" y="32683"/>
                    <a:pt x="26329" y="28357"/>
                  </a:cubicBezTo>
                  <a:cubicBezTo>
                    <a:pt x="27399" y="27396"/>
                    <a:pt x="33818" y="22109"/>
                    <a:pt x="32748" y="20186"/>
                  </a:cubicBezTo>
                  <a:cubicBezTo>
                    <a:pt x="27399" y="10093"/>
                    <a:pt x="31322" y="12496"/>
                    <a:pt x="35958" y="6248"/>
                  </a:cubicBezTo>
                  <a:cubicBezTo>
                    <a:pt x="39167" y="2403"/>
                    <a:pt x="38811" y="6248"/>
                    <a:pt x="41307" y="7209"/>
                  </a:cubicBezTo>
                  <a:cubicBezTo>
                    <a:pt x="42734" y="8170"/>
                    <a:pt x="46656" y="6728"/>
                    <a:pt x="48083" y="6248"/>
                  </a:cubicBezTo>
                  <a:cubicBezTo>
                    <a:pt x="49450" y="4325"/>
                    <a:pt x="49450" y="4325"/>
                    <a:pt x="49450" y="4325"/>
                  </a:cubicBezTo>
                  <a:close/>
                  <a:moveTo>
                    <a:pt x="100386" y="104619"/>
                  </a:moveTo>
                  <a:lnTo>
                    <a:pt x="100386" y="104619"/>
                  </a:lnTo>
                  <a:cubicBezTo>
                    <a:pt x="105735" y="109345"/>
                    <a:pt x="105735" y="109345"/>
                    <a:pt x="105735" y="109345"/>
                  </a:cubicBezTo>
                  <a:lnTo>
                    <a:pt x="105735" y="109345"/>
                  </a:lnTo>
                  <a:cubicBezTo>
                    <a:pt x="107518" y="109906"/>
                    <a:pt x="107518" y="107983"/>
                    <a:pt x="109301" y="107983"/>
                  </a:cubicBezTo>
                  <a:cubicBezTo>
                    <a:pt x="111441" y="107983"/>
                    <a:pt x="115364" y="108384"/>
                    <a:pt x="116433" y="104619"/>
                  </a:cubicBezTo>
                  <a:cubicBezTo>
                    <a:pt x="117087" y="102696"/>
                    <a:pt x="113580" y="100293"/>
                    <a:pt x="113580" y="97409"/>
                  </a:cubicBezTo>
                  <a:cubicBezTo>
                    <a:pt x="113580" y="96929"/>
                    <a:pt x="115364" y="92603"/>
                    <a:pt x="113580" y="94045"/>
                  </a:cubicBezTo>
                  <a:cubicBezTo>
                    <a:pt x="112867" y="94526"/>
                    <a:pt x="111441" y="94526"/>
                    <a:pt x="110728" y="93564"/>
                  </a:cubicBezTo>
                  <a:cubicBezTo>
                    <a:pt x="108945" y="91642"/>
                    <a:pt x="112867" y="91642"/>
                    <a:pt x="113937" y="91161"/>
                  </a:cubicBezTo>
                  <a:cubicBezTo>
                    <a:pt x="114650" y="90200"/>
                    <a:pt x="114650" y="89238"/>
                    <a:pt x="114234" y="88277"/>
                  </a:cubicBezTo>
                  <a:cubicBezTo>
                    <a:pt x="114234" y="87797"/>
                    <a:pt x="113580" y="87316"/>
                    <a:pt x="113580" y="86835"/>
                  </a:cubicBezTo>
                  <a:cubicBezTo>
                    <a:pt x="113224" y="85874"/>
                    <a:pt x="113580" y="84913"/>
                    <a:pt x="113580" y="83951"/>
                  </a:cubicBezTo>
                  <a:cubicBezTo>
                    <a:pt x="114234" y="82029"/>
                    <a:pt x="114234" y="80186"/>
                    <a:pt x="114650" y="78264"/>
                  </a:cubicBezTo>
                  <a:cubicBezTo>
                    <a:pt x="115364" y="73938"/>
                    <a:pt x="117503" y="75380"/>
                    <a:pt x="118930" y="72977"/>
                  </a:cubicBezTo>
                  <a:cubicBezTo>
                    <a:pt x="119940" y="71054"/>
                    <a:pt x="119940" y="70093"/>
                    <a:pt x="119227" y="68170"/>
                  </a:cubicBezTo>
                  <a:cubicBezTo>
                    <a:pt x="118930" y="67209"/>
                    <a:pt x="118930" y="65767"/>
                    <a:pt x="118514" y="65287"/>
                  </a:cubicBezTo>
                  <a:cubicBezTo>
                    <a:pt x="117800" y="64806"/>
                    <a:pt x="116731" y="65767"/>
                    <a:pt x="116433" y="65287"/>
                  </a:cubicBezTo>
                  <a:cubicBezTo>
                    <a:pt x="115007" y="64806"/>
                    <a:pt x="115364" y="63364"/>
                    <a:pt x="113937" y="63845"/>
                  </a:cubicBezTo>
                  <a:cubicBezTo>
                    <a:pt x="112511" y="63845"/>
                    <a:pt x="110728" y="65287"/>
                    <a:pt x="109658" y="64325"/>
                  </a:cubicBezTo>
                  <a:lnTo>
                    <a:pt x="109658" y="64325"/>
                  </a:lnTo>
                  <a:cubicBezTo>
                    <a:pt x="107161" y="65287"/>
                    <a:pt x="107161" y="65287"/>
                    <a:pt x="107161" y="65287"/>
                  </a:cubicBezTo>
                  <a:cubicBezTo>
                    <a:pt x="104665" y="66248"/>
                    <a:pt x="98959" y="69612"/>
                    <a:pt x="97890" y="64325"/>
                  </a:cubicBezTo>
                  <a:cubicBezTo>
                    <a:pt x="97176" y="58558"/>
                    <a:pt x="97176" y="56154"/>
                    <a:pt x="92540" y="59999"/>
                  </a:cubicBezTo>
                  <a:cubicBezTo>
                    <a:pt x="92184" y="60480"/>
                    <a:pt x="87191" y="66248"/>
                    <a:pt x="87191" y="63364"/>
                  </a:cubicBezTo>
                  <a:cubicBezTo>
                    <a:pt x="87191" y="61441"/>
                    <a:pt x="89687" y="52790"/>
                    <a:pt x="86835" y="54232"/>
                  </a:cubicBezTo>
                  <a:cubicBezTo>
                    <a:pt x="85765" y="54712"/>
                    <a:pt x="85052" y="57116"/>
                    <a:pt x="84338" y="58077"/>
                  </a:cubicBezTo>
                  <a:cubicBezTo>
                    <a:pt x="83268" y="59999"/>
                    <a:pt x="83268" y="61441"/>
                    <a:pt x="83982" y="63845"/>
                  </a:cubicBezTo>
                  <a:cubicBezTo>
                    <a:pt x="84695" y="65767"/>
                    <a:pt x="85408" y="67690"/>
                    <a:pt x="85408" y="70093"/>
                  </a:cubicBezTo>
                  <a:cubicBezTo>
                    <a:pt x="85408" y="73457"/>
                    <a:pt x="85765" y="75861"/>
                    <a:pt x="85052" y="79706"/>
                  </a:cubicBezTo>
                  <a:cubicBezTo>
                    <a:pt x="85052" y="81148"/>
                    <a:pt x="86121" y="82510"/>
                    <a:pt x="86478" y="83951"/>
                  </a:cubicBezTo>
                  <a:cubicBezTo>
                    <a:pt x="87191" y="85393"/>
                    <a:pt x="87904" y="84913"/>
                    <a:pt x="88974" y="85393"/>
                  </a:cubicBezTo>
                  <a:cubicBezTo>
                    <a:pt x="91114" y="86355"/>
                    <a:pt x="90044" y="87797"/>
                    <a:pt x="90044" y="89719"/>
                  </a:cubicBezTo>
                  <a:cubicBezTo>
                    <a:pt x="90044" y="92122"/>
                    <a:pt x="94680" y="95967"/>
                    <a:pt x="96106" y="96448"/>
                  </a:cubicBezTo>
                  <a:cubicBezTo>
                    <a:pt x="97890" y="96929"/>
                    <a:pt x="99316" y="96929"/>
                    <a:pt x="99673" y="100293"/>
                  </a:cubicBezTo>
                  <a:cubicBezTo>
                    <a:pt x="100029" y="101255"/>
                    <a:pt x="100029" y="104138"/>
                    <a:pt x="100386" y="10461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PA-形状 4248"/>
            <p:cNvSpPr/>
            <p:nvPr>
              <p:custDataLst>
                <p:tags r:id="rId7"/>
              </p:custDataLst>
            </p:nvPr>
          </p:nvSpPr>
          <p:spPr>
            <a:xfrm>
              <a:off x="7853567" y="2670832"/>
              <a:ext cx="466717" cy="3796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996" y="94413"/>
                  </a:moveTo>
                  <a:lnTo>
                    <a:pt x="24996" y="94413"/>
                  </a:lnTo>
                  <a:cubicBezTo>
                    <a:pt x="34233" y="86368"/>
                    <a:pt x="34233" y="86368"/>
                    <a:pt x="34233" y="86368"/>
                  </a:cubicBezTo>
                  <a:cubicBezTo>
                    <a:pt x="39033" y="94413"/>
                    <a:pt x="39033" y="94413"/>
                    <a:pt x="39033" y="94413"/>
                  </a:cubicBezTo>
                  <a:cubicBezTo>
                    <a:pt x="39033" y="103798"/>
                    <a:pt x="39033" y="103798"/>
                    <a:pt x="39033" y="103798"/>
                  </a:cubicBezTo>
                  <a:lnTo>
                    <a:pt x="39033" y="103798"/>
                  </a:lnTo>
                  <a:cubicBezTo>
                    <a:pt x="50988" y="111173"/>
                    <a:pt x="50988" y="111173"/>
                    <a:pt x="50988" y="111173"/>
                  </a:cubicBezTo>
                  <a:cubicBezTo>
                    <a:pt x="55335" y="109832"/>
                    <a:pt x="60769" y="107150"/>
                    <a:pt x="65660" y="107150"/>
                  </a:cubicBezTo>
                  <a:cubicBezTo>
                    <a:pt x="66747" y="109162"/>
                    <a:pt x="66203" y="114525"/>
                    <a:pt x="66747" y="117206"/>
                  </a:cubicBezTo>
                  <a:cubicBezTo>
                    <a:pt x="72181" y="119888"/>
                    <a:pt x="78158" y="111843"/>
                    <a:pt x="82505" y="109162"/>
                  </a:cubicBezTo>
                  <a:cubicBezTo>
                    <a:pt x="85222" y="107150"/>
                    <a:pt x="86309" y="105810"/>
                    <a:pt x="89569" y="106480"/>
                  </a:cubicBezTo>
                  <a:cubicBezTo>
                    <a:pt x="93373" y="107821"/>
                    <a:pt x="95003" y="111173"/>
                    <a:pt x="99350" y="106480"/>
                  </a:cubicBezTo>
                  <a:cubicBezTo>
                    <a:pt x="103154" y="101117"/>
                    <a:pt x="105328" y="92402"/>
                    <a:pt x="110218" y="88379"/>
                  </a:cubicBezTo>
                  <a:cubicBezTo>
                    <a:pt x="116649" y="82346"/>
                    <a:pt x="111849" y="79106"/>
                    <a:pt x="116196" y="71731"/>
                  </a:cubicBezTo>
                  <a:cubicBezTo>
                    <a:pt x="117192" y="70391"/>
                    <a:pt x="117735" y="69720"/>
                    <a:pt x="118279" y="69720"/>
                  </a:cubicBezTo>
                  <a:cubicBezTo>
                    <a:pt x="118822" y="69050"/>
                    <a:pt x="119366" y="69050"/>
                    <a:pt x="119366" y="68379"/>
                  </a:cubicBezTo>
                  <a:cubicBezTo>
                    <a:pt x="119909" y="67709"/>
                    <a:pt x="119366" y="64357"/>
                    <a:pt x="119366" y="63016"/>
                  </a:cubicBezTo>
                  <a:cubicBezTo>
                    <a:pt x="118279" y="59664"/>
                    <a:pt x="118279" y="59664"/>
                    <a:pt x="118279" y="59664"/>
                  </a:cubicBezTo>
                  <a:lnTo>
                    <a:pt x="118279" y="59664"/>
                  </a:lnTo>
                  <a:cubicBezTo>
                    <a:pt x="115562" y="61675"/>
                    <a:pt x="109041" y="61675"/>
                    <a:pt x="105871" y="59664"/>
                  </a:cubicBezTo>
                  <a:cubicBezTo>
                    <a:pt x="102611" y="57653"/>
                    <a:pt x="108045" y="53631"/>
                    <a:pt x="100981" y="53631"/>
                  </a:cubicBezTo>
                  <a:cubicBezTo>
                    <a:pt x="98807" y="53631"/>
                    <a:pt x="94460" y="54301"/>
                    <a:pt x="92830" y="53631"/>
                  </a:cubicBezTo>
                  <a:cubicBezTo>
                    <a:pt x="91200" y="52960"/>
                    <a:pt x="89026" y="42905"/>
                    <a:pt x="89569" y="40893"/>
                  </a:cubicBezTo>
                  <a:cubicBezTo>
                    <a:pt x="89569" y="34860"/>
                    <a:pt x="87396" y="29497"/>
                    <a:pt x="81962" y="31508"/>
                  </a:cubicBezTo>
                  <a:cubicBezTo>
                    <a:pt x="77071" y="33519"/>
                    <a:pt x="76528" y="23463"/>
                    <a:pt x="73267" y="21452"/>
                  </a:cubicBezTo>
                  <a:cubicBezTo>
                    <a:pt x="61313" y="12737"/>
                    <a:pt x="52618" y="22122"/>
                    <a:pt x="41750" y="26815"/>
                  </a:cubicBezTo>
                  <a:cubicBezTo>
                    <a:pt x="32603" y="31508"/>
                    <a:pt x="30430" y="24804"/>
                    <a:pt x="23366" y="19441"/>
                  </a:cubicBezTo>
                  <a:cubicBezTo>
                    <a:pt x="19562" y="16089"/>
                    <a:pt x="15758" y="16759"/>
                    <a:pt x="11411" y="16089"/>
                  </a:cubicBezTo>
                  <a:cubicBezTo>
                    <a:pt x="9237" y="16759"/>
                    <a:pt x="9237" y="11396"/>
                    <a:pt x="9237" y="10055"/>
                  </a:cubicBezTo>
                  <a:cubicBezTo>
                    <a:pt x="9237" y="7374"/>
                    <a:pt x="8694" y="5363"/>
                    <a:pt x="8694" y="2681"/>
                  </a:cubicBezTo>
                  <a:cubicBezTo>
                    <a:pt x="8150" y="2011"/>
                    <a:pt x="7064" y="670"/>
                    <a:pt x="7064" y="0"/>
                  </a:cubicBezTo>
                  <a:lnTo>
                    <a:pt x="7064" y="0"/>
                  </a:lnTo>
                  <a:cubicBezTo>
                    <a:pt x="5433" y="1340"/>
                    <a:pt x="4890" y="4692"/>
                    <a:pt x="3803" y="6703"/>
                  </a:cubicBezTo>
                  <a:cubicBezTo>
                    <a:pt x="2716" y="8044"/>
                    <a:pt x="2716" y="10055"/>
                    <a:pt x="1630" y="12067"/>
                  </a:cubicBezTo>
                  <a:cubicBezTo>
                    <a:pt x="0" y="16089"/>
                    <a:pt x="2173" y="20111"/>
                    <a:pt x="2173" y="24134"/>
                  </a:cubicBezTo>
                  <a:cubicBezTo>
                    <a:pt x="4890" y="30837"/>
                    <a:pt x="2173" y="36201"/>
                    <a:pt x="2173" y="42905"/>
                  </a:cubicBezTo>
                  <a:cubicBezTo>
                    <a:pt x="2173" y="50279"/>
                    <a:pt x="4347" y="48938"/>
                    <a:pt x="7607" y="52960"/>
                  </a:cubicBezTo>
                  <a:cubicBezTo>
                    <a:pt x="12498" y="59664"/>
                    <a:pt x="5977" y="70391"/>
                    <a:pt x="4347" y="77094"/>
                  </a:cubicBezTo>
                  <a:lnTo>
                    <a:pt x="4347" y="77094"/>
                  </a:lnTo>
                  <a:cubicBezTo>
                    <a:pt x="5433" y="79664"/>
                    <a:pt x="6520" y="82346"/>
                    <a:pt x="8150" y="84357"/>
                  </a:cubicBezTo>
                  <a:cubicBezTo>
                    <a:pt x="13041" y="89050"/>
                    <a:pt x="16301" y="84357"/>
                    <a:pt x="20649" y="81787"/>
                  </a:cubicBezTo>
                  <a:cubicBezTo>
                    <a:pt x="24996" y="79664"/>
                    <a:pt x="23909" y="89720"/>
                    <a:pt x="23909" y="91731"/>
                  </a:cubicBezTo>
                  <a:cubicBezTo>
                    <a:pt x="24996" y="94413"/>
                    <a:pt x="24996" y="94413"/>
                    <a:pt x="24996" y="94413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PA-形状 4249"/>
            <p:cNvSpPr/>
            <p:nvPr>
              <p:custDataLst>
                <p:tags r:id="rId8"/>
              </p:custDataLst>
            </p:nvPr>
          </p:nvSpPr>
          <p:spPr>
            <a:xfrm>
              <a:off x="7007253" y="2569702"/>
              <a:ext cx="1033001" cy="11590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8047" y="116674"/>
                  </a:moveTo>
                  <a:lnTo>
                    <a:pt x="38047" y="116674"/>
                  </a:lnTo>
                  <a:cubicBezTo>
                    <a:pt x="38784" y="115797"/>
                    <a:pt x="38293" y="114482"/>
                    <a:pt x="39522" y="113605"/>
                  </a:cubicBezTo>
                  <a:cubicBezTo>
                    <a:pt x="41733" y="112070"/>
                    <a:pt x="35590" y="106845"/>
                    <a:pt x="36819" y="104433"/>
                  </a:cubicBezTo>
                  <a:cubicBezTo>
                    <a:pt x="37064" y="103118"/>
                    <a:pt x="38539" y="103337"/>
                    <a:pt x="38784" y="102460"/>
                  </a:cubicBezTo>
                  <a:cubicBezTo>
                    <a:pt x="39276" y="100925"/>
                    <a:pt x="40750" y="100487"/>
                    <a:pt x="41242" y="98733"/>
                  </a:cubicBezTo>
                  <a:cubicBezTo>
                    <a:pt x="41488" y="96979"/>
                    <a:pt x="40505" y="95225"/>
                    <a:pt x="40750" y="93690"/>
                  </a:cubicBezTo>
                  <a:cubicBezTo>
                    <a:pt x="41488" y="92630"/>
                    <a:pt x="40259" y="91534"/>
                    <a:pt x="42225" y="91534"/>
                  </a:cubicBezTo>
                  <a:cubicBezTo>
                    <a:pt x="44436" y="91534"/>
                    <a:pt x="43453" y="88465"/>
                    <a:pt x="45174" y="88465"/>
                  </a:cubicBezTo>
                  <a:cubicBezTo>
                    <a:pt x="46648" y="88465"/>
                    <a:pt x="48573" y="88684"/>
                    <a:pt x="47877" y="90438"/>
                  </a:cubicBezTo>
                  <a:cubicBezTo>
                    <a:pt x="47590" y="90876"/>
                    <a:pt x="47385" y="93288"/>
                    <a:pt x="48368" y="92155"/>
                  </a:cubicBezTo>
                  <a:cubicBezTo>
                    <a:pt x="50539" y="90438"/>
                    <a:pt x="51030" y="86930"/>
                    <a:pt x="53733" y="84957"/>
                  </a:cubicBezTo>
                  <a:cubicBezTo>
                    <a:pt x="54470" y="84518"/>
                    <a:pt x="58894" y="82107"/>
                    <a:pt x="58156" y="81230"/>
                  </a:cubicBezTo>
                  <a:cubicBezTo>
                    <a:pt x="54470" y="76626"/>
                    <a:pt x="57174" y="77722"/>
                    <a:pt x="60368" y="74872"/>
                  </a:cubicBezTo>
                  <a:cubicBezTo>
                    <a:pt x="62580" y="73118"/>
                    <a:pt x="62334" y="74872"/>
                    <a:pt x="64054" y="75310"/>
                  </a:cubicBezTo>
                  <a:cubicBezTo>
                    <a:pt x="65037" y="75749"/>
                    <a:pt x="67740" y="75091"/>
                    <a:pt x="68723" y="74872"/>
                  </a:cubicBezTo>
                  <a:cubicBezTo>
                    <a:pt x="69665" y="73995"/>
                    <a:pt x="69665" y="73995"/>
                    <a:pt x="69665" y="73995"/>
                  </a:cubicBezTo>
                  <a:lnTo>
                    <a:pt x="69665" y="73995"/>
                  </a:lnTo>
                  <a:cubicBezTo>
                    <a:pt x="67740" y="72241"/>
                    <a:pt x="67740" y="72241"/>
                    <a:pt x="67740" y="72241"/>
                  </a:cubicBezTo>
                  <a:cubicBezTo>
                    <a:pt x="67740" y="70925"/>
                    <a:pt x="68232" y="69171"/>
                    <a:pt x="70156" y="69171"/>
                  </a:cubicBezTo>
                  <a:cubicBezTo>
                    <a:pt x="71139" y="69171"/>
                    <a:pt x="71631" y="71144"/>
                    <a:pt x="72860" y="70706"/>
                  </a:cubicBezTo>
                  <a:cubicBezTo>
                    <a:pt x="74088" y="70267"/>
                    <a:pt x="74088" y="68952"/>
                    <a:pt x="75317" y="68294"/>
                  </a:cubicBezTo>
                  <a:cubicBezTo>
                    <a:pt x="76791" y="67417"/>
                    <a:pt x="78020" y="68514"/>
                    <a:pt x="79740" y="68952"/>
                  </a:cubicBezTo>
                  <a:cubicBezTo>
                    <a:pt x="80477" y="68952"/>
                    <a:pt x="84614" y="68075"/>
                    <a:pt x="85105" y="67637"/>
                  </a:cubicBezTo>
                  <a:cubicBezTo>
                    <a:pt x="88300" y="70267"/>
                    <a:pt x="88300" y="70267"/>
                    <a:pt x="88300" y="70267"/>
                  </a:cubicBezTo>
                  <a:cubicBezTo>
                    <a:pt x="94197" y="63069"/>
                    <a:pt x="94197" y="63069"/>
                    <a:pt x="94197" y="63069"/>
                  </a:cubicBezTo>
                  <a:cubicBezTo>
                    <a:pt x="96409" y="63069"/>
                    <a:pt x="97146" y="63069"/>
                    <a:pt x="97146" y="65006"/>
                  </a:cubicBezTo>
                  <a:cubicBezTo>
                    <a:pt x="97146" y="65883"/>
                    <a:pt x="96655" y="67856"/>
                    <a:pt x="97392" y="68514"/>
                  </a:cubicBezTo>
                  <a:cubicBezTo>
                    <a:pt x="97883" y="68952"/>
                    <a:pt x="100095" y="67637"/>
                    <a:pt x="100832" y="67637"/>
                  </a:cubicBezTo>
                  <a:cubicBezTo>
                    <a:pt x="102061" y="67637"/>
                    <a:pt x="103781" y="69390"/>
                    <a:pt x="104027" y="67417"/>
                  </a:cubicBezTo>
                  <a:cubicBezTo>
                    <a:pt x="104027" y="66979"/>
                    <a:pt x="104027" y="66138"/>
                    <a:pt x="104027" y="65444"/>
                  </a:cubicBezTo>
                  <a:cubicBezTo>
                    <a:pt x="103781" y="64786"/>
                    <a:pt x="104273" y="64384"/>
                    <a:pt x="104273" y="63727"/>
                  </a:cubicBezTo>
                  <a:cubicBezTo>
                    <a:pt x="105010" y="63507"/>
                    <a:pt x="107713" y="64604"/>
                    <a:pt x="108450" y="64786"/>
                  </a:cubicBezTo>
                  <a:cubicBezTo>
                    <a:pt x="109433" y="65006"/>
                    <a:pt x="111399" y="65261"/>
                    <a:pt x="112136" y="65663"/>
                  </a:cubicBezTo>
                  <a:cubicBezTo>
                    <a:pt x="112136" y="66760"/>
                    <a:pt x="111153" y="68075"/>
                    <a:pt x="111153" y="69171"/>
                  </a:cubicBezTo>
                  <a:cubicBezTo>
                    <a:pt x="110907" y="69829"/>
                    <a:pt x="110907" y="69829"/>
                    <a:pt x="110907" y="69829"/>
                  </a:cubicBezTo>
                  <a:lnTo>
                    <a:pt x="110907" y="69829"/>
                  </a:lnTo>
                  <a:cubicBezTo>
                    <a:pt x="111890" y="70048"/>
                    <a:pt x="112873" y="69171"/>
                    <a:pt x="113856" y="68733"/>
                  </a:cubicBezTo>
                  <a:cubicBezTo>
                    <a:pt x="115822" y="68294"/>
                    <a:pt x="117542" y="67856"/>
                    <a:pt x="118730" y="66540"/>
                  </a:cubicBezTo>
                  <a:cubicBezTo>
                    <a:pt x="119221" y="65883"/>
                    <a:pt x="119959" y="64384"/>
                    <a:pt x="119959" y="63727"/>
                  </a:cubicBezTo>
                  <a:cubicBezTo>
                    <a:pt x="119959" y="61753"/>
                    <a:pt x="116764" y="61753"/>
                    <a:pt x="115576" y="60438"/>
                  </a:cubicBezTo>
                  <a:cubicBezTo>
                    <a:pt x="113365" y="58465"/>
                    <a:pt x="111645" y="56272"/>
                    <a:pt x="108941" y="54518"/>
                  </a:cubicBezTo>
                  <a:cubicBezTo>
                    <a:pt x="106730" y="52764"/>
                    <a:pt x="105993" y="52764"/>
                    <a:pt x="103044" y="53203"/>
                  </a:cubicBezTo>
                  <a:cubicBezTo>
                    <a:pt x="101569" y="53422"/>
                    <a:pt x="99112" y="54299"/>
                    <a:pt x="97883" y="53203"/>
                  </a:cubicBezTo>
                  <a:cubicBezTo>
                    <a:pt x="97392" y="52545"/>
                    <a:pt x="97392" y="52107"/>
                    <a:pt x="97638" y="51449"/>
                  </a:cubicBezTo>
                  <a:cubicBezTo>
                    <a:pt x="98129" y="50353"/>
                    <a:pt x="99604" y="50791"/>
                    <a:pt x="100095" y="49914"/>
                  </a:cubicBezTo>
                  <a:cubicBezTo>
                    <a:pt x="100832" y="48818"/>
                    <a:pt x="101078" y="45968"/>
                    <a:pt x="102307" y="45310"/>
                  </a:cubicBezTo>
                  <a:cubicBezTo>
                    <a:pt x="107959" y="42241"/>
                    <a:pt x="107959" y="42241"/>
                    <a:pt x="107959" y="42241"/>
                  </a:cubicBezTo>
                  <a:cubicBezTo>
                    <a:pt x="109679" y="41364"/>
                    <a:pt x="109679" y="41364"/>
                    <a:pt x="109679" y="41364"/>
                  </a:cubicBezTo>
                  <a:lnTo>
                    <a:pt x="109679" y="41364"/>
                  </a:lnTo>
                  <a:cubicBezTo>
                    <a:pt x="109187" y="40487"/>
                    <a:pt x="109187" y="40487"/>
                    <a:pt x="109187" y="40487"/>
                  </a:cubicBezTo>
                  <a:cubicBezTo>
                    <a:pt x="109187" y="39829"/>
                    <a:pt x="109679" y="36540"/>
                    <a:pt x="107713" y="37235"/>
                  </a:cubicBezTo>
                  <a:cubicBezTo>
                    <a:pt x="105747" y="38075"/>
                    <a:pt x="104273" y="39610"/>
                    <a:pt x="102061" y="38075"/>
                  </a:cubicBezTo>
                  <a:cubicBezTo>
                    <a:pt x="101324" y="37417"/>
                    <a:pt x="100832" y="36540"/>
                    <a:pt x="100341" y="35700"/>
                  </a:cubicBezTo>
                  <a:lnTo>
                    <a:pt x="100341" y="35700"/>
                  </a:lnTo>
                  <a:cubicBezTo>
                    <a:pt x="95918" y="35700"/>
                    <a:pt x="95918" y="35700"/>
                    <a:pt x="95918" y="35700"/>
                  </a:cubicBezTo>
                  <a:cubicBezTo>
                    <a:pt x="95180" y="35225"/>
                    <a:pt x="95180" y="34604"/>
                    <a:pt x="93952" y="34348"/>
                  </a:cubicBezTo>
                  <a:cubicBezTo>
                    <a:pt x="92969" y="34165"/>
                    <a:pt x="92723" y="33069"/>
                    <a:pt x="92477" y="32411"/>
                  </a:cubicBezTo>
                  <a:cubicBezTo>
                    <a:pt x="89774" y="27807"/>
                    <a:pt x="89774" y="27807"/>
                    <a:pt x="89774" y="27807"/>
                  </a:cubicBezTo>
                  <a:cubicBezTo>
                    <a:pt x="89037" y="26492"/>
                    <a:pt x="89283" y="25834"/>
                    <a:pt x="88791" y="24518"/>
                  </a:cubicBezTo>
                  <a:cubicBezTo>
                    <a:pt x="88791" y="24080"/>
                    <a:pt x="88054" y="23203"/>
                    <a:pt x="87808" y="22764"/>
                  </a:cubicBezTo>
                  <a:cubicBezTo>
                    <a:pt x="87071" y="22107"/>
                    <a:pt x="87071" y="21010"/>
                    <a:pt x="87317" y="20133"/>
                  </a:cubicBezTo>
                  <a:cubicBezTo>
                    <a:pt x="85843" y="17283"/>
                    <a:pt x="85105" y="15749"/>
                    <a:pt x="85105" y="12679"/>
                  </a:cubicBezTo>
                  <a:cubicBezTo>
                    <a:pt x="84860" y="10267"/>
                    <a:pt x="81460" y="8952"/>
                    <a:pt x="81215" y="6796"/>
                  </a:cubicBezTo>
                  <a:cubicBezTo>
                    <a:pt x="81215" y="5261"/>
                    <a:pt x="82894" y="4604"/>
                    <a:pt x="80928" y="3507"/>
                  </a:cubicBezTo>
                  <a:cubicBezTo>
                    <a:pt x="79740" y="2850"/>
                    <a:pt x="75317" y="1973"/>
                    <a:pt x="75071" y="1315"/>
                  </a:cubicBezTo>
                  <a:cubicBezTo>
                    <a:pt x="74088" y="0"/>
                    <a:pt x="73351" y="1753"/>
                    <a:pt x="72614" y="2411"/>
                  </a:cubicBezTo>
                  <a:cubicBezTo>
                    <a:pt x="71877" y="2850"/>
                    <a:pt x="71631" y="5042"/>
                    <a:pt x="70894" y="4823"/>
                  </a:cubicBezTo>
                  <a:cubicBezTo>
                    <a:pt x="68232" y="4384"/>
                    <a:pt x="68969" y="4823"/>
                    <a:pt x="68232" y="6979"/>
                  </a:cubicBezTo>
                  <a:cubicBezTo>
                    <a:pt x="67740" y="8733"/>
                    <a:pt x="65529" y="10048"/>
                    <a:pt x="65529" y="11144"/>
                  </a:cubicBezTo>
                  <a:cubicBezTo>
                    <a:pt x="65283" y="12679"/>
                    <a:pt x="64791" y="13118"/>
                    <a:pt x="65283" y="14652"/>
                  </a:cubicBezTo>
                  <a:cubicBezTo>
                    <a:pt x="65529" y="14872"/>
                    <a:pt x="60368" y="16845"/>
                    <a:pt x="59139" y="15091"/>
                  </a:cubicBezTo>
                  <a:cubicBezTo>
                    <a:pt x="58894" y="14433"/>
                    <a:pt x="56682" y="13556"/>
                    <a:pt x="57174" y="13118"/>
                  </a:cubicBezTo>
                  <a:cubicBezTo>
                    <a:pt x="58156" y="12460"/>
                    <a:pt x="59877" y="12679"/>
                    <a:pt x="60860" y="11802"/>
                  </a:cubicBezTo>
                  <a:cubicBezTo>
                    <a:pt x="61351" y="11364"/>
                    <a:pt x="60122" y="9390"/>
                    <a:pt x="60122" y="8733"/>
                  </a:cubicBezTo>
                  <a:cubicBezTo>
                    <a:pt x="59139" y="8514"/>
                    <a:pt x="55208" y="10267"/>
                    <a:pt x="53733" y="10267"/>
                  </a:cubicBezTo>
                  <a:cubicBezTo>
                    <a:pt x="50293" y="11583"/>
                    <a:pt x="49105" y="11802"/>
                    <a:pt x="47385" y="8733"/>
                  </a:cubicBezTo>
                  <a:cubicBezTo>
                    <a:pt x="46648" y="6979"/>
                    <a:pt x="43945" y="5700"/>
                    <a:pt x="42225" y="7673"/>
                  </a:cubicBezTo>
                  <a:cubicBezTo>
                    <a:pt x="40750" y="9390"/>
                    <a:pt x="38539" y="6796"/>
                    <a:pt x="39276" y="9208"/>
                  </a:cubicBezTo>
                  <a:cubicBezTo>
                    <a:pt x="39767" y="11583"/>
                    <a:pt x="36573" y="11583"/>
                    <a:pt x="34607" y="11364"/>
                  </a:cubicBezTo>
                  <a:cubicBezTo>
                    <a:pt x="30921" y="10706"/>
                    <a:pt x="32395" y="8952"/>
                    <a:pt x="31167" y="6577"/>
                  </a:cubicBezTo>
                  <a:cubicBezTo>
                    <a:pt x="30921" y="6138"/>
                    <a:pt x="30184" y="5700"/>
                    <a:pt x="29938" y="5261"/>
                  </a:cubicBezTo>
                  <a:cubicBezTo>
                    <a:pt x="29692" y="4604"/>
                    <a:pt x="29692" y="3946"/>
                    <a:pt x="29201" y="3288"/>
                  </a:cubicBezTo>
                  <a:cubicBezTo>
                    <a:pt x="28218" y="1753"/>
                    <a:pt x="26498" y="3069"/>
                    <a:pt x="25023" y="3507"/>
                  </a:cubicBezTo>
                  <a:cubicBezTo>
                    <a:pt x="24040" y="3727"/>
                    <a:pt x="23303" y="3069"/>
                    <a:pt x="22320" y="3069"/>
                  </a:cubicBezTo>
                  <a:cubicBezTo>
                    <a:pt x="17651" y="4604"/>
                    <a:pt x="21092" y="5700"/>
                    <a:pt x="21829" y="7856"/>
                  </a:cubicBezTo>
                  <a:cubicBezTo>
                    <a:pt x="22320" y="10267"/>
                    <a:pt x="18880" y="11583"/>
                    <a:pt x="16709" y="12241"/>
                  </a:cubicBezTo>
                  <a:cubicBezTo>
                    <a:pt x="14498" y="12679"/>
                    <a:pt x="13474" y="10706"/>
                    <a:pt x="11058" y="10925"/>
                  </a:cubicBezTo>
                  <a:cubicBezTo>
                    <a:pt x="9583" y="11144"/>
                    <a:pt x="8109" y="11802"/>
                    <a:pt x="6389" y="12241"/>
                  </a:cubicBezTo>
                  <a:cubicBezTo>
                    <a:pt x="4668" y="12679"/>
                    <a:pt x="1965" y="13118"/>
                    <a:pt x="491" y="13775"/>
                  </a:cubicBezTo>
                  <a:lnTo>
                    <a:pt x="491" y="13775"/>
                  </a:lnTo>
                  <a:cubicBezTo>
                    <a:pt x="245" y="14652"/>
                    <a:pt x="0" y="14872"/>
                    <a:pt x="491" y="15749"/>
                  </a:cubicBezTo>
                  <a:cubicBezTo>
                    <a:pt x="982" y="16845"/>
                    <a:pt x="1720" y="17941"/>
                    <a:pt x="2457" y="19037"/>
                  </a:cubicBezTo>
                  <a:cubicBezTo>
                    <a:pt x="3194" y="20791"/>
                    <a:pt x="3194" y="22764"/>
                    <a:pt x="5160" y="23861"/>
                  </a:cubicBezTo>
                  <a:cubicBezTo>
                    <a:pt x="7617" y="25395"/>
                    <a:pt x="7863" y="26492"/>
                    <a:pt x="6880" y="29123"/>
                  </a:cubicBezTo>
                  <a:cubicBezTo>
                    <a:pt x="7126" y="30219"/>
                    <a:pt x="6880" y="31315"/>
                    <a:pt x="7372" y="32411"/>
                  </a:cubicBezTo>
                  <a:cubicBezTo>
                    <a:pt x="8109" y="33946"/>
                    <a:pt x="10320" y="35700"/>
                    <a:pt x="8846" y="37637"/>
                  </a:cubicBezTo>
                  <a:cubicBezTo>
                    <a:pt x="8109" y="38733"/>
                    <a:pt x="5651" y="38733"/>
                    <a:pt x="5160" y="39610"/>
                  </a:cubicBezTo>
                  <a:cubicBezTo>
                    <a:pt x="4423" y="40706"/>
                    <a:pt x="5897" y="41144"/>
                    <a:pt x="6143" y="42021"/>
                  </a:cubicBezTo>
                  <a:cubicBezTo>
                    <a:pt x="6634" y="42679"/>
                    <a:pt x="6143" y="43337"/>
                    <a:pt x="6143" y="43995"/>
                  </a:cubicBezTo>
                  <a:cubicBezTo>
                    <a:pt x="6143" y="45091"/>
                    <a:pt x="7372" y="45529"/>
                    <a:pt x="7372" y="46845"/>
                  </a:cubicBezTo>
                  <a:cubicBezTo>
                    <a:pt x="7372" y="48380"/>
                    <a:pt x="7372" y="49695"/>
                    <a:pt x="7126" y="51230"/>
                  </a:cubicBezTo>
                  <a:cubicBezTo>
                    <a:pt x="6389" y="52545"/>
                    <a:pt x="5406" y="53203"/>
                    <a:pt x="5651" y="54957"/>
                  </a:cubicBezTo>
                  <a:cubicBezTo>
                    <a:pt x="5897" y="57807"/>
                    <a:pt x="9092" y="58684"/>
                    <a:pt x="10075" y="61096"/>
                  </a:cubicBezTo>
                  <a:cubicBezTo>
                    <a:pt x="10320" y="61753"/>
                    <a:pt x="11058" y="62630"/>
                    <a:pt x="11058" y="63252"/>
                  </a:cubicBezTo>
                  <a:cubicBezTo>
                    <a:pt x="11303" y="64786"/>
                    <a:pt x="11058" y="67198"/>
                    <a:pt x="13474" y="65883"/>
                  </a:cubicBezTo>
                  <a:cubicBezTo>
                    <a:pt x="15726" y="64786"/>
                    <a:pt x="14989" y="66321"/>
                    <a:pt x="16464" y="66540"/>
                  </a:cubicBezTo>
                  <a:cubicBezTo>
                    <a:pt x="17651" y="66979"/>
                    <a:pt x="20846" y="65444"/>
                    <a:pt x="20600" y="67637"/>
                  </a:cubicBezTo>
                  <a:cubicBezTo>
                    <a:pt x="20600" y="68294"/>
                    <a:pt x="19372" y="68952"/>
                    <a:pt x="19863" y="69610"/>
                  </a:cubicBezTo>
                  <a:cubicBezTo>
                    <a:pt x="20109" y="70487"/>
                    <a:pt x="20600" y="71144"/>
                    <a:pt x="20354" y="72021"/>
                  </a:cubicBezTo>
                  <a:cubicBezTo>
                    <a:pt x="19126" y="72898"/>
                    <a:pt x="19863" y="74652"/>
                    <a:pt x="19126" y="75091"/>
                  </a:cubicBezTo>
                  <a:cubicBezTo>
                    <a:pt x="18143" y="75529"/>
                    <a:pt x="17651" y="75529"/>
                    <a:pt x="17160" y="76626"/>
                  </a:cubicBezTo>
                  <a:cubicBezTo>
                    <a:pt x="16914" y="77503"/>
                    <a:pt x="17897" y="78380"/>
                    <a:pt x="16709" y="79037"/>
                  </a:cubicBezTo>
                  <a:cubicBezTo>
                    <a:pt x="15726" y="79695"/>
                    <a:pt x="15726" y="79257"/>
                    <a:pt x="15194" y="80572"/>
                  </a:cubicBezTo>
                  <a:cubicBezTo>
                    <a:pt x="14744" y="82545"/>
                    <a:pt x="14498" y="83422"/>
                    <a:pt x="11795" y="82764"/>
                  </a:cubicBezTo>
                  <a:cubicBezTo>
                    <a:pt x="10566" y="82545"/>
                    <a:pt x="6389" y="84518"/>
                    <a:pt x="5651" y="85615"/>
                  </a:cubicBezTo>
                  <a:cubicBezTo>
                    <a:pt x="4177" y="87369"/>
                    <a:pt x="9337" y="88246"/>
                    <a:pt x="7617" y="91278"/>
                  </a:cubicBezTo>
                  <a:cubicBezTo>
                    <a:pt x="7126" y="92155"/>
                    <a:pt x="6634" y="93471"/>
                    <a:pt x="5160" y="93690"/>
                  </a:cubicBezTo>
                  <a:cubicBezTo>
                    <a:pt x="2211" y="94348"/>
                    <a:pt x="3686" y="95006"/>
                    <a:pt x="3931" y="96979"/>
                  </a:cubicBezTo>
                  <a:cubicBezTo>
                    <a:pt x="3931" y="98075"/>
                    <a:pt x="5406" y="98952"/>
                    <a:pt x="5406" y="100267"/>
                  </a:cubicBezTo>
                  <a:cubicBezTo>
                    <a:pt x="5160" y="102898"/>
                    <a:pt x="5651" y="104433"/>
                    <a:pt x="8109" y="105749"/>
                  </a:cubicBezTo>
                  <a:cubicBezTo>
                    <a:pt x="16177" y="110535"/>
                    <a:pt x="16177" y="110535"/>
                    <a:pt x="16177" y="110535"/>
                  </a:cubicBezTo>
                  <a:cubicBezTo>
                    <a:pt x="17160" y="110974"/>
                    <a:pt x="18880" y="111632"/>
                    <a:pt x="19617" y="112509"/>
                  </a:cubicBezTo>
                  <a:cubicBezTo>
                    <a:pt x="20846" y="114482"/>
                    <a:pt x="20354" y="115359"/>
                    <a:pt x="22566" y="116674"/>
                  </a:cubicBezTo>
                  <a:cubicBezTo>
                    <a:pt x="23795" y="117551"/>
                    <a:pt x="23795" y="119086"/>
                    <a:pt x="25269" y="119524"/>
                  </a:cubicBezTo>
                  <a:cubicBezTo>
                    <a:pt x="26498" y="119963"/>
                    <a:pt x="27481" y="119086"/>
                    <a:pt x="28218" y="118209"/>
                  </a:cubicBezTo>
                  <a:cubicBezTo>
                    <a:pt x="29447" y="117113"/>
                    <a:pt x="31904" y="116455"/>
                    <a:pt x="33624" y="116455"/>
                  </a:cubicBezTo>
                  <a:cubicBezTo>
                    <a:pt x="35344" y="116674"/>
                    <a:pt x="36327" y="117332"/>
                    <a:pt x="38047" y="116674"/>
                  </a:cubicBezTo>
                  <a:close/>
                  <a:moveTo>
                    <a:pt x="109679" y="41364"/>
                  </a:moveTo>
                  <a:lnTo>
                    <a:pt x="109679" y="41364"/>
                  </a:lnTo>
                  <a:lnTo>
                    <a:pt x="109679" y="41364"/>
                  </a:lnTo>
                  <a:cubicBezTo>
                    <a:pt x="113856" y="38733"/>
                    <a:pt x="113856" y="38733"/>
                    <a:pt x="113856" y="38733"/>
                  </a:cubicBezTo>
                  <a:cubicBezTo>
                    <a:pt x="116027" y="41364"/>
                    <a:pt x="116027" y="41364"/>
                    <a:pt x="116027" y="41364"/>
                  </a:cubicBezTo>
                  <a:cubicBezTo>
                    <a:pt x="116027" y="44433"/>
                    <a:pt x="116027" y="44433"/>
                    <a:pt x="116027" y="44433"/>
                  </a:cubicBezTo>
                  <a:lnTo>
                    <a:pt x="116027" y="44433"/>
                  </a:lnTo>
                  <a:cubicBezTo>
                    <a:pt x="113119" y="41802"/>
                    <a:pt x="113119" y="41802"/>
                    <a:pt x="113119" y="41802"/>
                  </a:cubicBezTo>
                  <a:cubicBezTo>
                    <a:pt x="113119" y="41802"/>
                    <a:pt x="113119" y="41583"/>
                    <a:pt x="112873" y="41583"/>
                  </a:cubicBezTo>
                  <a:lnTo>
                    <a:pt x="109679" y="41364"/>
                  </a:ln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PA-形状 4250"/>
            <p:cNvSpPr/>
            <p:nvPr>
              <p:custDataLst>
                <p:tags r:id="rId9"/>
              </p:custDataLst>
            </p:nvPr>
          </p:nvSpPr>
          <p:spPr>
            <a:xfrm>
              <a:off x="8466524" y="2028275"/>
              <a:ext cx="1351924" cy="1485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355" y="65369"/>
                  </a:moveTo>
                  <a:lnTo>
                    <a:pt x="28355" y="65369"/>
                  </a:lnTo>
                  <a:cubicBezTo>
                    <a:pt x="32114" y="66907"/>
                    <a:pt x="33994" y="71663"/>
                    <a:pt x="37347" y="73201"/>
                  </a:cubicBezTo>
                  <a:cubicBezTo>
                    <a:pt x="39039" y="73885"/>
                    <a:pt x="42234" y="73031"/>
                    <a:pt x="44114" y="72717"/>
                  </a:cubicBezTo>
                  <a:cubicBezTo>
                    <a:pt x="46746" y="72347"/>
                    <a:pt x="48814" y="73372"/>
                    <a:pt x="51258" y="73714"/>
                  </a:cubicBezTo>
                  <a:cubicBezTo>
                    <a:pt x="51822" y="73714"/>
                    <a:pt x="53702" y="73714"/>
                    <a:pt x="53890" y="74056"/>
                  </a:cubicBezTo>
                  <a:lnTo>
                    <a:pt x="53890" y="74056"/>
                  </a:lnTo>
                  <a:cubicBezTo>
                    <a:pt x="53890" y="75594"/>
                    <a:pt x="52574" y="76619"/>
                    <a:pt x="52950" y="78499"/>
                  </a:cubicBezTo>
                  <a:cubicBezTo>
                    <a:pt x="53138" y="79696"/>
                    <a:pt x="53890" y="80721"/>
                    <a:pt x="53890" y="82088"/>
                  </a:cubicBezTo>
                  <a:cubicBezTo>
                    <a:pt x="53890" y="83968"/>
                    <a:pt x="52950" y="85848"/>
                    <a:pt x="51070" y="87044"/>
                  </a:cubicBezTo>
                  <a:cubicBezTo>
                    <a:pt x="50318" y="87557"/>
                    <a:pt x="49566" y="88070"/>
                    <a:pt x="48626" y="88412"/>
                  </a:cubicBezTo>
                  <a:cubicBezTo>
                    <a:pt x="48250" y="88582"/>
                    <a:pt x="46746" y="89266"/>
                    <a:pt x="46746" y="89437"/>
                  </a:cubicBezTo>
                  <a:cubicBezTo>
                    <a:pt x="47686" y="90291"/>
                    <a:pt x="49190" y="90462"/>
                    <a:pt x="50130" y="91317"/>
                  </a:cubicBezTo>
                  <a:cubicBezTo>
                    <a:pt x="51822" y="92855"/>
                    <a:pt x="53326" y="90633"/>
                    <a:pt x="54830" y="90462"/>
                  </a:cubicBezTo>
                  <a:cubicBezTo>
                    <a:pt x="56522" y="90121"/>
                    <a:pt x="58026" y="90804"/>
                    <a:pt x="59122" y="91830"/>
                  </a:cubicBezTo>
                  <a:cubicBezTo>
                    <a:pt x="60626" y="92684"/>
                    <a:pt x="61033" y="95048"/>
                    <a:pt x="61597" y="96415"/>
                  </a:cubicBezTo>
                  <a:cubicBezTo>
                    <a:pt x="61942" y="97783"/>
                    <a:pt x="60845" y="98466"/>
                    <a:pt x="61033" y="99662"/>
                  </a:cubicBezTo>
                  <a:cubicBezTo>
                    <a:pt x="61033" y="100688"/>
                    <a:pt x="61033" y="101713"/>
                    <a:pt x="61033" y="102739"/>
                  </a:cubicBezTo>
                  <a:cubicBezTo>
                    <a:pt x="60626" y="104106"/>
                    <a:pt x="59342" y="104619"/>
                    <a:pt x="59718" y="106157"/>
                  </a:cubicBezTo>
                  <a:cubicBezTo>
                    <a:pt x="59874" y="107866"/>
                    <a:pt x="61597" y="107353"/>
                    <a:pt x="61754" y="109233"/>
                  </a:cubicBezTo>
                  <a:cubicBezTo>
                    <a:pt x="62130" y="111455"/>
                    <a:pt x="62130" y="111455"/>
                    <a:pt x="62130" y="111455"/>
                  </a:cubicBezTo>
                  <a:lnTo>
                    <a:pt x="62130" y="111455"/>
                  </a:lnTo>
                  <a:cubicBezTo>
                    <a:pt x="62349" y="112309"/>
                    <a:pt x="63070" y="112822"/>
                    <a:pt x="63446" y="113505"/>
                  </a:cubicBezTo>
                  <a:cubicBezTo>
                    <a:pt x="64010" y="115043"/>
                    <a:pt x="64950" y="112480"/>
                    <a:pt x="66830" y="113505"/>
                  </a:cubicBezTo>
                  <a:cubicBezTo>
                    <a:pt x="67770" y="114018"/>
                    <a:pt x="69086" y="112993"/>
                    <a:pt x="70402" y="113676"/>
                  </a:cubicBezTo>
                  <a:cubicBezTo>
                    <a:pt x="71530" y="114531"/>
                    <a:pt x="72093" y="114018"/>
                    <a:pt x="73221" y="114189"/>
                  </a:cubicBezTo>
                  <a:cubicBezTo>
                    <a:pt x="74161" y="114189"/>
                    <a:pt x="74537" y="114702"/>
                    <a:pt x="75289" y="114844"/>
                  </a:cubicBezTo>
                  <a:cubicBezTo>
                    <a:pt x="76417" y="115214"/>
                    <a:pt x="78485" y="115043"/>
                    <a:pt x="79801" y="115214"/>
                  </a:cubicBezTo>
                  <a:cubicBezTo>
                    <a:pt x="81117" y="115214"/>
                    <a:pt x="82433" y="116040"/>
                    <a:pt x="83937" y="116411"/>
                  </a:cubicBezTo>
                  <a:cubicBezTo>
                    <a:pt x="85629" y="116211"/>
                    <a:pt x="87133" y="117749"/>
                    <a:pt x="88229" y="118946"/>
                  </a:cubicBezTo>
                  <a:cubicBezTo>
                    <a:pt x="89357" y="119971"/>
                    <a:pt x="89357" y="118262"/>
                    <a:pt x="90297" y="117749"/>
                  </a:cubicBezTo>
                  <a:cubicBezTo>
                    <a:pt x="91613" y="116895"/>
                    <a:pt x="91613" y="116724"/>
                    <a:pt x="91237" y="115727"/>
                  </a:cubicBezTo>
                  <a:cubicBezTo>
                    <a:pt x="90485" y="113676"/>
                    <a:pt x="93117" y="113847"/>
                    <a:pt x="93869" y="112651"/>
                  </a:cubicBezTo>
                  <a:cubicBezTo>
                    <a:pt x="94433" y="111967"/>
                    <a:pt x="93305" y="111967"/>
                    <a:pt x="93117" y="111625"/>
                  </a:cubicBezTo>
                  <a:cubicBezTo>
                    <a:pt x="92365" y="110771"/>
                    <a:pt x="93305" y="110087"/>
                    <a:pt x="93305" y="109233"/>
                  </a:cubicBezTo>
                  <a:cubicBezTo>
                    <a:pt x="94621" y="108378"/>
                    <a:pt x="95185" y="105644"/>
                    <a:pt x="96689" y="105131"/>
                  </a:cubicBezTo>
                  <a:cubicBezTo>
                    <a:pt x="97253" y="104960"/>
                    <a:pt x="97817" y="105131"/>
                    <a:pt x="98005" y="104448"/>
                  </a:cubicBezTo>
                  <a:cubicBezTo>
                    <a:pt x="98005" y="103422"/>
                    <a:pt x="97253" y="101713"/>
                    <a:pt x="99133" y="101713"/>
                  </a:cubicBezTo>
                  <a:cubicBezTo>
                    <a:pt x="99697" y="101713"/>
                    <a:pt x="101389" y="101542"/>
                    <a:pt x="101765" y="101201"/>
                  </a:cubicBezTo>
                  <a:cubicBezTo>
                    <a:pt x="102140" y="100859"/>
                    <a:pt x="100449" y="99321"/>
                    <a:pt x="100073" y="98979"/>
                  </a:cubicBezTo>
                  <a:cubicBezTo>
                    <a:pt x="99509" y="98295"/>
                    <a:pt x="99133" y="97783"/>
                    <a:pt x="98757" y="97099"/>
                  </a:cubicBezTo>
                  <a:cubicBezTo>
                    <a:pt x="98193" y="96244"/>
                    <a:pt x="97253" y="95561"/>
                    <a:pt x="96689" y="94564"/>
                  </a:cubicBezTo>
                  <a:cubicBezTo>
                    <a:pt x="92929" y="87899"/>
                    <a:pt x="92929" y="87899"/>
                    <a:pt x="92929" y="87899"/>
                  </a:cubicBezTo>
                  <a:lnTo>
                    <a:pt x="92929" y="87899"/>
                  </a:lnTo>
                  <a:cubicBezTo>
                    <a:pt x="92177" y="86873"/>
                    <a:pt x="91613" y="85677"/>
                    <a:pt x="92177" y="84481"/>
                  </a:cubicBezTo>
                  <a:cubicBezTo>
                    <a:pt x="92553" y="83455"/>
                    <a:pt x="94245" y="83114"/>
                    <a:pt x="95185" y="82601"/>
                  </a:cubicBezTo>
                  <a:cubicBezTo>
                    <a:pt x="97065" y="81405"/>
                    <a:pt x="98193" y="80208"/>
                    <a:pt x="98193" y="78158"/>
                  </a:cubicBezTo>
                  <a:cubicBezTo>
                    <a:pt x="98193" y="76278"/>
                    <a:pt x="97441" y="73372"/>
                    <a:pt x="96689" y="71521"/>
                  </a:cubicBezTo>
                  <a:cubicBezTo>
                    <a:pt x="96125" y="69812"/>
                    <a:pt x="94621" y="68445"/>
                    <a:pt x="94245" y="66736"/>
                  </a:cubicBezTo>
                  <a:cubicBezTo>
                    <a:pt x="94057" y="65369"/>
                    <a:pt x="93681" y="64001"/>
                    <a:pt x="93681" y="62805"/>
                  </a:cubicBezTo>
                  <a:cubicBezTo>
                    <a:pt x="93681" y="60754"/>
                    <a:pt x="95561" y="59900"/>
                    <a:pt x="95561" y="57849"/>
                  </a:cubicBezTo>
                  <a:cubicBezTo>
                    <a:pt x="95749" y="56311"/>
                    <a:pt x="96689" y="55456"/>
                    <a:pt x="97441" y="53918"/>
                  </a:cubicBezTo>
                  <a:cubicBezTo>
                    <a:pt x="98193" y="53064"/>
                    <a:pt x="98569" y="52038"/>
                    <a:pt x="98945" y="51013"/>
                  </a:cubicBezTo>
                  <a:cubicBezTo>
                    <a:pt x="99509" y="49988"/>
                    <a:pt x="99321" y="48478"/>
                    <a:pt x="99697" y="47453"/>
                  </a:cubicBezTo>
                  <a:lnTo>
                    <a:pt x="99697" y="47453"/>
                  </a:lnTo>
                  <a:cubicBezTo>
                    <a:pt x="99885" y="47111"/>
                    <a:pt x="100073" y="46769"/>
                    <a:pt x="100449" y="46598"/>
                  </a:cubicBezTo>
                  <a:cubicBezTo>
                    <a:pt x="102892" y="44889"/>
                    <a:pt x="102328" y="42326"/>
                    <a:pt x="105148" y="41300"/>
                  </a:cubicBezTo>
                  <a:cubicBezTo>
                    <a:pt x="108344" y="40104"/>
                    <a:pt x="107968" y="37199"/>
                    <a:pt x="109096" y="34806"/>
                  </a:cubicBezTo>
                  <a:cubicBezTo>
                    <a:pt x="109660" y="33097"/>
                    <a:pt x="110600" y="32413"/>
                    <a:pt x="111697" y="31388"/>
                  </a:cubicBezTo>
                  <a:cubicBezTo>
                    <a:pt x="112825" y="30363"/>
                    <a:pt x="113577" y="29679"/>
                    <a:pt x="115456" y="29679"/>
                  </a:cubicBezTo>
                  <a:cubicBezTo>
                    <a:pt x="116396" y="29679"/>
                    <a:pt x="117712" y="29337"/>
                    <a:pt x="118464" y="28654"/>
                  </a:cubicBezTo>
                  <a:cubicBezTo>
                    <a:pt x="119968" y="26973"/>
                    <a:pt x="119592" y="25948"/>
                    <a:pt x="118088" y="24581"/>
                  </a:cubicBezTo>
                  <a:cubicBezTo>
                    <a:pt x="116960" y="23555"/>
                    <a:pt x="116584" y="22359"/>
                    <a:pt x="116396" y="21163"/>
                  </a:cubicBezTo>
                  <a:cubicBezTo>
                    <a:pt x="116020" y="19795"/>
                    <a:pt x="115080" y="17061"/>
                    <a:pt x="115832" y="16036"/>
                  </a:cubicBezTo>
                  <a:cubicBezTo>
                    <a:pt x="116208" y="15694"/>
                    <a:pt x="116584" y="15523"/>
                    <a:pt x="116772" y="15352"/>
                  </a:cubicBezTo>
                  <a:cubicBezTo>
                    <a:pt x="116208" y="14668"/>
                    <a:pt x="115456" y="13814"/>
                    <a:pt x="114516" y="13472"/>
                  </a:cubicBezTo>
                  <a:cubicBezTo>
                    <a:pt x="113953" y="12959"/>
                    <a:pt x="113013" y="12959"/>
                    <a:pt x="112104" y="12788"/>
                  </a:cubicBezTo>
                  <a:cubicBezTo>
                    <a:pt x="110945" y="12618"/>
                    <a:pt x="108908" y="12788"/>
                    <a:pt x="108344" y="11934"/>
                  </a:cubicBezTo>
                  <a:cubicBezTo>
                    <a:pt x="107780" y="11250"/>
                    <a:pt x="107404" y="10567"/>
                    <a:pt x="107216" y="9712"/>
                  </a:cubicBezTo>
                  <a:cubicBezTo>
                    <a:pt x="106840" y="8858"/>
                    <a:pt x="105900" y="7832"/>
                    <a:pt x="104960" y="7320"/>
                  </a:cubicBezTo>
                  <a:cubicBezTo>
                    <a:pt x="103832" y="6123"/>
                    <a:pt x="103832" y="6123"/>
                    <a:pt x="103832" y="6123"/>
                  </a:cubicBezTo>
                  <a:lnTo>
                    <a:pt x="103832" y="6123"/>
                  </a:lnTo>
                  <a:cubicBezTo>
                    <a:pt x="103644" y="5126"/>
                    <a:pt x="102328" y="6978"/>
                    <a:pt x="102140" y="7320"/>
                  </a:cubicBezTo>
                  <a:cubicBezTo>
                    <a:pt x="101201" y="8516"/>
                    <a:pt x="101013" y="8858"/>
                    <a:pt x="99321" y="9200"/>
                  </a:cubicBezTo>
                  <a:cubicBezTo>
                    <a:pt x="96313" y="9712"/>
                    <a:pt x="93681" y="9883"/>
                    <a:pt x="92365" y="7832"/>
                  </a:cubicBezTo>
                  <a:lnTo>
                    <a:pt x="92365" y="7832"/>
                  </a:lnTo>
                  <a:cubicBezTo>
                    <a:pt x="91613" y="8174"/>
                    <a:pt x="91049" y="8858"/>
                    <a:pt x="90485" y="8687"/>
                  </a:cubicBezTo>
                  <a:cubicBezTo>
                    <a:pt x="89545" y="8687"/>
                    <a:pt x="88981" y="8003"/>
                    <a:pt x="88605" y="7320"/>
                  </a:cubicBezTo>
                  <a:cubicBezTo>
                    <a:pt x="88417" y="6807"/>
                    <a:pt x="88793" y="6123"/>
                    <a:pt x="88793" y="5611"/>
                  </a:cubicBezTo>
                  <a:lnTo>
                    <a:pt x="88793" y="5611"/>
                  </a:lnTo>
                  <a:cubicBezTo>
                    <a:pt x="88605" y="5297"/>
                    <a:pt x="88417" y="5126"/>
                    <a:pt x="88417" y="4614"/>
                  </a:cubicBezTo>
                  <a:lnTo>
                    <a:pt x="88417" y="4614"/>
                  </a:lnTo>
                  <a:cubicBezTo>
                    <a:pt x="88041" y="4614"/>
                    <a:pt x="87885" y="4756"/>
                    <a:pt x="87477" y="4756"/>
                  </a:cubicBezTo>
                  <a:cubicBezTo>
                    <a:pt x="87289" y="4756"/>
                    <a:pt x="87133" y="4614"/>
                    <a:pt x="87133" y="4443"/>
                  </a:cubicBezTo>
                  <a:lnTo>
                    <a:pt x="87133" y="4443"/>
                  </a:lnTo>
                  <a:cubicBezTo>
                    <a:pt x="86161" y="4756"/>
                    <a:pt x="84877" y="6123"/>
                    <a:pt x="83749" y="6494"/>
                  </a:cubicBezTo>
                  <a:cubicBezTo>
                    <a:pt x="82433" y="6807"/>
                    <a:pt x="82809" y="8345"/>
                    <a:pt x="82245" y="9370"/>
                  </a:cubicBezTo>
                  <a:cubicBezTo>
                    <a:pt x="82057" y="10054"/>
                    <a:pt x="81305" y="10909"/>
                    <a:pt x="80929" y="9883"/>
                  </a:cubicBezTo>
                  <a:cubicBezTo>
                    <a:pt x="80553" y="8858"/>
                    <a:pt x="80365" y="8858"/>
                    <a:pt x="79237" y="8687"/>
                  </a:cubicBezTo>
                  <a:cubicBezTo>
                    <a:pt x="76793" y="8687"/>
                    <a:pt x="78297" y="6807"/>
                    <a:pt x="78673" y="5611"/>
                  </a:cubicBezTo>
                  <a:cubicBezTo>
                    <a:pt x="79049" y="4244"/>
                    <a:pt x="73597" y="7149"/>
                    <a:pt x="73785" y="4927"/>
                  </a:cubicBezTo>
                  <a:cubicBezTo>
                    <a:pt x="73973" y="3930"/>
                    <a:pt x="74913" y="3247"/>
                    <a:pt x="75853" y="2905"/>
                  </a:cubicBezTo>
                  <a:cubicBezTo>
                    <a:pt x="77545" y="2050"/>
                    <a:pt x="74725" y="2050"/>
                    <a:pt x="74537" y="2050"/>
                  </a:cubicBezTo>
                  <a:cubicBezTo>
                    <a:pt x="74161" y="1879"/>
                    <a:pt x="74161" y="1538"/>
                    <a:pt x="73973" y="1196"/>
                  </a:cubicBezTo>
                  <a:cubicBezTo>
                    <a:pt x="73597" y="854"/>
                    <a:pt x="72845" y="512"/>
                    <a:pt x="72281" y="341"/>
                  </a:cubicBezTo>
                  <a:cubicBezTo>
                    <a:pt x="71342" y="0"/>
                    <a:pt x="70214" y="170"/>
                    <a:pt x="69650" y="512"/>
                  </a:cubicBezTo>
                  <a:cubicBezTo>
                    <a:pt x="68522" y="1538"/>
                    <a:pt x="67206" y="1025"/>
                    <a:pt x="66454" y="1708"/>
                  </a:cubicBezTo>
                  <a:cubicBezTo>
                    <a:pt x="64574" y="3247"/>
                    <a:pt x="64574" y="5297"/>
                    <a:pt x="67958" y="4244"/>
                  </a:cubicBezTo>
                  <a:cubicBezTo>
                    <a:pt x="68898" y="4101"/>
                    <a:pt x="70214" y="2392"/>
                    <a:pt x="70402" y="4101"/>
                  </a:cubicBezTo>
                  <a:cubicBezTo>
                    <a:pt x="70402" y="4443"/>
                    <a:pt x="69650" y="5297"/>
                    <a:pt x="69838" y="5440"/>
                  </a:cubicBezTo>
                  <a:cubicBezTo>
                    <a:pt x="70026" y="5953"/>
                    <a:pt x="70966" y="5810"/>
                    <a:pt x="71154" y="6494"/>
                  </a:cubicBezTo>
                  <a:cubicBezTo>
                    <a:pt x="71718" y="7149"/>
                    <a:pt x="70402" y="8687"/>
                    <a:pt x="69838" y="9200"/>
                  </a:cubicBezTo>
                  <a:cubicBezTo>
                    <a:pt x="68522" y="10396"/>
                    <a:pt x="67582" y="8687"/>
                    <a:pt x="66266" y="8858"/>
                  </a:cubicBezTo>
                  <a:cubicBezTo>
                    <a:pt x="64574" y="8858"/>
                    <a:pt x="64950" y="11079"/>
                    <a:pt x="62506" y="10225"/>
                  </a:cubicBezTo>
                  <a:cubicBezTo>
                    <a:pt x="61190" y="9883"/>
                    <a:pt x="60093" y="8345"/>
                    <a:pt x="58214" y="8687"/>
                  </a:cubicBezTo>
                  <a:cubicBezTo>
                    <a:pt x="57650" y="8687"/>
                    <a:pt x="56146" y="9712"/>
                    <a:pt x="55958" y="8858"/>
                  </a:cubicBezTo>
                  <a:cubicBezTo>
                    <a:pt x="55394" y="6636"/>
                    <a:pt x="53138" y="7491"/>
                    <a:pt x="51822" y="5810"/>
                  </a:cubicBezTo>
                  <a:cubicBezTo>
                    <a:pt x="50506" y="4244"/>
                    <a:pt x="50506" y="5611"/>
                    <a:pt x="50130" y="6294"/>
                  </a:cubicBezTo>
                  <a:cubicBezTo>
                    <a:pt x="48814" y="8858"/>
                    <a:pt x="45806" y="8174"/>
                    <a:pt x="42986" y="8345"/>
                  </a:cubicBezTo>
                  <a:cubicBezTo>
                    <a:pt x="42610" y="8345"/>
                    <a:pt x="42046" y="8345"/>
                    <a:pt x="41671" y="8345"/>
                  </a:cubicBezTo>
                  <a:cubicBezTo>
                    <a:pt x="41107" y="8516"/>
                    <a:pt x="40731" y="8858"/>
                    <a:pt x="40355" y="9029"/>
                  </a:cubicBezTo>
                  <a:cubicBezTo>
                    <a:pt x="39603" y="9200"/>
                    <a:pt x="39415" y="7832"/>
                    <a:pt x="39415" y="7491"/>
                  </a:cubicBezTo>
                  <a:cubicBezTo>
                    <a:pt x="39227" y="4756"/>
                    <a:pt x="36595" y="8687"/>
                    <a:pt x="35655" y="8174"/>
                  </a:cubicBezTo>
                  <a:cubicBezTo>
                    <a:pt x="35091" y="8003"/>
                    <a:pt x="35310" y="7491"/>
                    <a:pt x="35091" y="7149"/>
                  </a:cubicBezTo>
                  <a:cubicBezTo>
                    <a:pt x="34182" y="5810"/>
                    <a:pt x="33430" y="6636"/>
                    <a:pt x="31926" y="6807"/>
                  </a:cubicBezTo>
                  <a:cubicBezTo>
                    <a:pt x="31362" y="6978"/>
                    <a:pt x="30422" y="6494"/>
                    <a:pt x="30046" y="7149"/>
                  </a:cubicBezTo>
                  <a:cubicBezTo>
                    <a:pt x="29483" y="8003"/>
                    <a:pt x="29107" y="8687"/>
                    <a:pt x="28731" y="9541"/>
                  </a:cubicBezTo>
                  <a:cubicBezTo>
                    <a:pt x="28355" y="10567"/>
                    <a:pt x="29483" y="10738"/>
                    <a:pt x="30046" y="11250"/>
                  </a:cubicBezTo>
                  <a:cubicBezTo>
                    <a:pt x="30610" y="11079"/>
                    <a:pt x="31174" y="12105"/>
                    <a:pt x="31550" y="12447"/>
                  </a:cubicBezTo>
                  <a:cubicBezTo>
                    <a:pt x="31926" y="12788"/>
                    <a:pt x="32678" y="12959"/>
                    <a:pt x="33242" y="13130"/>
                  </a:cubicBezTo>
                  <a:cubicBezTo>
                    <a:pt x="34182" y="13643"/>
                    <a:pt x="34746" y="14156"/>
                    <a:pt x="35498" y="14497"/>
                  </a:cubicBezTo>
                  <a:cubicBezTo>
                    <a:pt x="37159" y="15523"/>
                    <a:pt x="33587" y="16890"/>
                    <a:pt x="32678" y="17061"/>
                  </a:cubicBezTo>
                  <a:cubicBezTo>
                    <a:pt x="31362" y="17232"/>
                    <a:pt x="30986" y="15181"/>
                    <a:pt x="29671" y="17061"/>
                  </a:cubicBezTo>
                  <a:cubicBezTo>
                    <a:pt x="28167" y="18770"/>
                    <a:pt x="25723" y="17403"/>
                    <a:pt x="26663" y="20308"/>
                  </a:cubicBezTo>
                  <a:cubicBezTo>
                    <a:pt x="26851" y="21163"/>
                    <a:pt x="27039" y="22188"/>
                    <a:pt x="25723" y="22188"/>
                  </a:cubicBezTo>
                  <a:cubicBezTo>
                    <a:pt x="23655" y="22188"/>
                    <a:pt x="24219" y="22872"/>
                    <a:pt x="24219" y="24410"/>
                  </a:cubicBezTo>
                  <a:cubicBezTo>
                    <a:pt x="24219" y="25606"/>
                    <a:pt x="23467" y="26290"/>
                    <a:pt x="22151" y="26631"/>
                  </a:cubicBezTo>
                  <a:cubicBezTo>
                    <a:pt x="21587" y="26774"/>
                    <a:pt x="21399" y="27286"/>
                    <a:pt x="21023" y="27828"/>
                  </a:cubicBezTo>
                  <a:lnTo>
                    <a:pt x="21023" y="27828"/>
                  </a:lnTo>
                  <a:cubicBezTo>
                    <a:pt x="21023" y="28340"/>
                    <a:pt x="21399" y="29166"/>
                    <a:pt x="21399" y="29679"/>
                  </a:cubicBezTo>
                  <a:lnTo>
                    <a:pt x="21399" y="29850"/>
                  </a:lnTo>
                  <a:cubicBezTo>
                    <a:pt x="21963" y="31217"/>
                    <a:pt x="23655" y="31901"/>
                    <a:pt x="24219" y="33268"/>
                  </a:cubicBezTo>
                  <a:cubicBezTo>
                    <a:pt x="24407" y="34293"/>
                    <a:pt x="24407" y="35148"/>
                    <a:pt x="24407" y="36344"/>
                  </a:cubicBezTo>
                  <a:cubicBezTo>
                    <a:pt x="24407" y="36857"/>
                    <a:pt x="24783" y="38395"/>
                    <a:pt x="25535" y="38395"/>
                  </a:cubicBezTo>
                  <a:cubicBezTo>
                    <a:pt x="25535" y="39249"/>
                    <a:pt x="25159" y="39591"/>
                    <a:pt x="24783" y="40275"/>
                  </a:cubicBezTo>
                  <a:cubicBezTo>
                    <a:pt x="24219" y="41129"/>
                    <a:pt x="23655" y="40958"/>
                    <a:pt x="22903" y="41129"/>
                  </a:cubicBezTo>
                  <a:cubicBezTo>
                    <a:pt x="21211" y="41300"/>
                    <a:pt x="21775" y="42667"/>
                    <a:pt x="20647" y="43522"/>
                  </a:cubicBezTo>
                  <a:cubicBezTo>
                    <a:pt x="20083" y="44206"/>
                    <a:pt x="19707" y="43693"/>
                    <a:pt x="18955" y="43693"/>
                  </a:cubicBezTo>
                  <a:cubicBezTo>
                    <a:pt x="18955" y="44035"/>
                    <a:pt x="19331" y="44547"/>
                    <a:pt x="19331" y="44547"/>
                  </a:cubicBezTo>
                  <a:cubicBezTo>
                    <a:pt x="19895" y="45402"/>
                    <a:pt x="21587" y="45231"/>
                    <a:pt x="20647" y="46427"/>
                  </a:cubicBezTo>
                  <a:cubicBezTo>
                    <a:pt x="20083" y="47111"/>
                    <a:pt x="20647" y="47453"/>
                    <a:pt x="20083" y="48136"/>
                  </a:cubicBezTo>
                  <a:cubicBezTo>
                    <a:pt x="18955" y="49133"/>
                    <a:pt x="16511" y="50500"/>
                    <a:pt x="15195" y="49988"/>
                  </a:cubicBezTo>
                  <a:cubicBezTo>
                    <a:pt x="14443" y="49674"/>
                    <a:pt x="12187" y="50500"/>
                    <a:pt x="11436" y="51013"/>
                  </a:cubicBezTo>
                  <a:cubicBezTo>
                    <a:pt x="10872" y="51526"/>
                    <a:pt x="10872" y="52551"/>
                    <a:pt x="9775" y="52380"/>
                  </a:cubicBezTo>
                  <a:cubicBezTo>
                    <a:pt x="8804" y="52380"/>
                    <a:pt x="8459" y="51697"/>
                    <a:pt x="7519" y="51697"/>
                  </a:cubicBezTo>
                  <a:cubicBezTo>
                    <a:pt x="6391" y="51697"/>
                    <a:pt x="5827" y="52038"/>
                    <a:pt x="4887" y="51526"/>
                  </a:cubicBezTo>
                  <a:cubicBezTo>
                    <a:pt x="3947" y="51184"/>
                    <a:pt x="3383" y="50871"/>
                    <a:pt x="2255" y="51355"/>
                  </a:cubicBezTo>
                  <a:cubicBezTo>
                    <a:pt x="1691" y="51526"/>
                    <a:pt x="0" y="52380"/>
                    <a:pt x="0" y="53064"/>
                  </a:cubicBezTo>
                  <a:cubicBezTo>
                    <a:pt x="187" y="54089"/>
                    <a:pt x="939" y="54944"/>
                    <a:pt x="1503" y="55969"/>
                  </a:cubicBezTo>
                  <a:cubicBezTo>
                    <a:pt x="1315" y="55969"/>
                    <a:pt x="1315" y="55969"/>
                    <a:pt x="1315" y="55969"/>
                  </a:cubicBezTo>
                  <a:cubicBezTo>
                    <a:pt x="5075" y="61609"/>
                    <a:pt x="13503" y="57165"/>
                    <a:pt x="19143" y="57165"/>
                  </a:cubicBezTo>
                  <a:cubicBezTo>
                    <a:pt x="19895" y="57165"/>
                    <a:pt x="25535" y="56653"/>
                    <a:pt x="24219" y="58362"/>
                  </a:cubicBezTo>
                  <a:cubicBezTo>
                    <a:pt x="22715" y="60413"/>
                    <a:pt x="22151" y="61096"/>
                    <a:pt x="22903" y="63660"/>
                  </a:cubicBezTo>
                  <a:cubicBezTo>
                    <a:pt x="27039" y="64001"/>
                    <a:pt x="27039" y="64001"/>
                    <a:pt x="27039" y="64001"/>
                  </a:cubicBezTo>
                  <a:cubicBezTo>
                    <a:pt x="28355" y="65369"/>
                    <a:pt x="28355" y="65369"/>
                    <a:pt x="28355" y="65369"/>
                  </a:cubicBezTo>
                  <a:close/>
                  <a:moveTo>
                    <a:pt x="74161" y="51355"/>
                  </a:moveTo>
                  <a:lnTo>
                    <a:pt x="74161" y="51355"/>
                  </a:lnTo>
                  <a:lnTo>
                    <a:pt x="74161" y="51355"/>
                  </a:lnTo>
                  <a:cubicBezTo>
                    <a:pt x="72845" y="51697"/>
                    <a:pt x="70966" y="51697"/>
                    <a:pt x="70214" y="50500"/>
                  </a:cubicBezTo>
                  <a:cubicBezTo>
                    <a:pt x="69462" y="49304"/>
                    <a:pt x="69650" y="49133"/>
                    <a:pt x="67770" y="49304"/>
                  </a:cubicBezTo>
                  <a:cubicBezTo>
                    <a:pt x="67018" y="49503"/>
                    <a:pt x="66266" y="48478"/>
                    <a:pt x="65702" y="48307"/>
                  </a:cubicBezTo>
                  <a:cubicBezTo>
                    <a:pt x="64574" y="47937"/>
                    <a:pt x="64010" y="47453"/>
                    <a:pt x="63258" y="48620"/>
                  </a:cubicBezTo>
                  <a:cubicBezTo>
                    <a:pt x="62882" y="48991"/>
                    <a:pt x="61942" y="48307"/>
                    <a:pt x="61378" y="48307"/>
                  </a:cubicBezTo>
                  <a:cubicBezTo>
                    <a:pt x="60281" y="48307"/>
                    <a:pt x="60626" y="48820"/>
                    <a:pt x="59342" y="48307"/>
                  </a:cubicBezTo>
                  <a:cubicBezTo>
                    <a:pt x="58402" y="47794"/>
                    <a:pt x="57650" y="47282"/>
                    <a:pt x="56898" y="46940"/>
                  </a:cubicBezTo>
                  <a:cubicBezTo>
                    <a:pt x="55394" y="46256"/>
                    <a:pt x="56710" y="45573"/>
                    <a:pt x="57086" y="44889"/>
                  </a:cubicBezTo>
                  <a:cubicBezTo>
                    <a:pt x="57650" y="44376"/>
                    <a:pt x="58402" y="43522"/>
                    <a:pt x="58026" y="42667"/>
                  </a:cubicBezTo>
                  <a:cubicBezTo>
                    <a:pt x="57650" y="42155"/>
                    <a:pt x="56710" y="41471"/>
                    <a:pt x="57274" y="40788"/>
                  </a:cubicBezTo>
                  <a:cubicBezTo>
                    <a:pt x="58590" y="39591"/>
                    <a:pt x="54642" y="38224"/>
                    <a:pt x="57274" y="37370"/>
                  </a:cubicBezTo>
                  <a:cubicBezTo>
                    <a:pt x="58590" y="37028"/>
                    <a:pt x="58778" y="36173"/>
                    <a:pt x="58778" y="35148"/>
                  </a:cubicBezTo>
                  <a:cubicBezTo>
                    <a:pt x="58966" y="33268"/>
                    <a:pt x="56146" y="34977"/>
                    <a:pt x="55206" y="34293"/>
                  </a:cubicBezTo>
                  <a:cubicBezTo>
                    <a:pt x="54642" y="33952"/>
                    <a:pt x="54642" y="32584"/>
                    <a:pt x="54266" y="31901"/>
                  </a:cubicBezTo>
                  <a:cubicBezTo>
                    <a:pt x="53514" y="31046"/>
                    <a:pt x="53138" y="30534"/>
                    <a:pt x="54642" y="30704"/>
                  </a:cubicBezTo>
                  <a:cubicBezTo>
                    <a:pt x="55206" y="30875"/>
                    <a:pt x="55770" y="30704"/>
                    <a:pt x="55958" y="30704"/>
                  </a:cubicBezTo>
                  <a:cubicBezTo>
                    <a:pt x="56710" y="30704"/>
                    <a:pt x="57838" y="28483"/>
                    <a:pt x="57838" y="27970"/>
                  </a:cubicBezTo>
                  <a:cubicBezTo>
                    <a:pt x="57838" y="26090"/>
                    <a:pt x="57650" y="26460"/>
                    <a:pt x="59342" y="26290"/>
                  </a:cubicBezTo>
                  <a:cubicBezTo>
                    <a:pt x="60438" y="26090"/>
                    <a:pt x="60093" y="24581"/>
                    <a:pt x="61190" y="24068"/>
                  </a:cubicBezTo>
                  <a:cubicBezTo>
                    <a:pt x="62694" y="23555"/>
                    <a:pt x="65138" y="23897"/>
                    <a:pt x="66642" y="24239"/>
                  </a:cubicBezTo>
                  <a:cubicBezTo>
                    <a:pt x="68710" y="24751"/>
                    <a:pt x="69462" y="24751"/>
                    <a:pt x="71154" y="24068"/>
                  </a:cubicBezTo>
                  <a:cubicBezTo>
                    <a:pt x="72469" y="23555"/>
                    <a:pt x="73221" y="24239"/>
                    <a:pt x="74349" y="24068"/>
                  </a:cubicBezTo>
                  <a:cubicBezTo>
                    <a:pt x="76041" y="23726"/>
                    <a:pt x="78297" y="21675"/>
                    <a:pt x="79989" y="22701"/>
                  </a:cubicBezTo>
                  <a:cubicBezTo>
                    <a:pt x="80741" y="23042"/>
                    <a:pt x="80553" y="23555"/>
                    <a:pt x="81493" y="23897"/>
                  </a:cubicBezTo>
                  <a:cubicBezTo>
                    <a:pt x="82057" y="24068"/>
                    <a:pt x="84125" y="23213"/>
                    <a:pt x="84501" y="22872"/>
                  </a:cubicBezTo>
                  <a:cubicBezTo>
                    <a:pt x="86569" y="22188"/>
                    <a:pt x="86161" y="20650"/>
                    <a:pt x="87133" y="19112"/>
                  </a:cubicBezTo>
                  <a:cubicBezTo>
                    <a:pt x="87885" y="17574"/>
                    <a:pt x="88793" y="18257"/>
                    <a:pt x="90297" y="17745"/>
                  </a:cubicBezTo>
                  <a:cubicBezTo>
                    <a:pt x="92365" y="17061"/>
                    <a:pt x="94433" y="16548"/>
                    <a:pt x="96125" y="15352"/>
                  </a:cubicBezTo>
                  <a:cubicBezTo>
                    <a:pt x="97065" y="14839"/>
                    <a:pt x="98005" y="14839"/>
                    <a:pt x="98945" y="14497"/>
                  </a:cubicBezTo>
                  <a:cubicBezTo>
                    <a:pt x="99697" y="14327"/>
                    <a:pt x="98945" y="12959"/>
                    <a:pt x="99321" y="12447"/>
                  </a:cubicBezTo>
                  <a:cubicBezTo>
                    <a:pt x="99885" y="11763"/>
                    <a:pt x="100449" y="11079"/>
                    <a:pt x="101577" y="11250"/>
                  </a:cubicBezTo>
                  <a:cubicBezTo>
                    <a:pt x="102328" y="11250"/>
                    <a:pt x="102704" y="11421"/>
                    <a:pt x="103456" y="11763"/>
                  </a:cubicBezTo>
                  <a:cubicBezTo>
                    <a:pt x="104396" y="12276"/>
                    <a:pt x="105524" y="12276"/>
                    <a:pt x="106464" y="12618"/>
                  </a:cubicBezTo>
                  <a:cubicBezTo>
                    <a:pt x="107404" y="12959"/>
                    <a:pt x="108156" y="13472"/>
                    <a:pt x="109096" y="13814"/>
                  </a:cubicBezTo>
                  <a:cubicBezTo>
                    <a:pt x="109472" y="13814"/>
                    <a:pt x="109848" y="14156"/>
                    <a:pt x="110193" y="14156"/>
                  </a:cubicBezTo>
                  <a:cubicBezTo>
                    <a:pt x="110945" y="14497"/>
                    <a:pt x="112449" y="14839"/>
                    <a:pt x="112825" y="15523"/>
                  </a:cubicBezTo>
                  <a:cubicBezTo>
                    <a:pt x="112825" y="15865"/>
                    <a:pt x="112449" y="16206"/>
                    <a:pt x="112261" y="16548"/>
                  </a:cubicBezTo>
                  <a:cubicBezTo>
                    <a:pt x="112104" y="16548"/>
                    <a:pt x="112104" y="16719"/>
                    <a:pt x="111916" y="16890"/>
                  </a:cubicBezTo>
                  <a:lnTo>
                    <a:pt x="111164" y="17403"/>
                  </a:lnTo>
                  <a:lnTo>
                    <a:pt x="111164" y="17403"/>
                  </a:lnTo>
                  <a:cubicBezTo>
                    <a:pt x="110600" y="18257"/>
                    <a:pt x="110600" y="18257"/>
                    <a:pt x="110600" y="18257"/>
                  </a:cubicBezTo>
                  <a:cubicBezTo>
                    <a:pt x="110412" y="18599"/>
                    <a:pt x="109096" y="18770"/>
                    <a:pt x="108532" y="19112"/>
                  </a:cubicBezTo>
                  <a:cubicBezTo>
                    <a:pt x="107968" y="19454"/>
                    <a:pt x="107968" y="19795"/>
                    <a:pt x="108532" y="20479"/>
                  </a:cubicBezTo>
                  <a:cubicBezTo>
                    <a:pt x="108532" y="20650"/>
                    <a:pt x="109472" y="20821"/>
                    <a:pt x="109472" y="21163"/>
                  </a:cubicBezTo>
                  <a:cubicBezTo>
                    <a:pt x="109472" y="21504"/>
                    <a:pt x="108908" y="21846"/>
                    <a:pt x="108532" y="21846"/>
                  </a:cubicBezTo>
                  <a:cubicBezTo>
                    <a:pt x="107968" y="22017"/>
                    <a:pt x="107028" y="22701"/>
                    <a:pt x="106464" y="22530"/>
                  </a:cubicBezTo>
                  <a:lnTo>
                    <a:pt x="106464" y="22530"/>
                  </a:lnTo>
                  <a:cubicBezTo>
                    <a:pt x="103268" y="24751"/>
                    <a:pt x="103268" y="24751"/>
                    <a:pt x="103268" y="24751"/>
                  </a:cubicBezTo>
                  <a:lnTo>
                    <a:pt x="103268" y="24751"/>
                  </a:lnTo>
                  <a:cubicBezTo>
                    <a:pt x="103456" y="24922"/>
                    <a:pt x="102516" y="25093"/>
                    <a:pt x="102140" y="25093"/>
                  </a:cubicBezTo>
                  <a:cubicBezTo>
                    <a:pt x="101953" y="25093"/>
                    <a:pt x="101765" y="25093"/>
                    <a:pt x="101577" y="24922"/>
                  </a:cubicBezTo>
                  <a:cubicBezTo>
                    <a:pt x="101201" y="24581"/>
                    <a:pt x="101389" y="24068"/>
                    <a:pt x="100637" y="24068"/>
                  </a:cubicBezTo>
                  <a:cubicBezTo>
                    <a:pt x="99321" y="24239"/>
                    <a:pt x="98193" y="25264"/>
                    <a:pt x="96689" y="24751"/>
                  </a:cubicBezTo>
                  <a:lnTo>
                    <a:pt x="96689" y="24751"/>
                  </a:lnTo>
                  <a:cubicBezTo>
                    <a:pt x="96313" y="25093"/>
                    <a:pt x="96125" y="26090"/>
                    <a:pt x="96125" y="26774"/>
                  </a:cubicBezTo>
                  <a:cubicBezTo>
                    <a:pt x="96125" y="27457"/>
                    <a:pt x="96501" y="28141"/>
                    <a:pt x="96125" y="28825"/>
                  </a:cubicBezTo>
                  <a:cubicBezTo>
                    <a:pt x="95937" y="29337"/>
                    <a:pt x="95561" y="29679"/>
                    <a:pt x="95561" y="30192"/>
                  </a:cubicBezTo>
                  <a:cubicBezTo>
                    <a:pt x="95937" y="32926"/>
                    <a:pt x="95937" y="32926"/>
                    <a:pt x="95937" y="32926"/>
                  </a:cubicBezTo>
                  <a:lnTo>
                    <a:pt x="95937" y="32926"/>
                  </a:lnTo>
                  <a:cubicBezTo>
                    <a:pt x="95937" y="34977"/>
                    <a:pt x="95937" y="34977"/>
                    <a:pt x="95937" y="34977"/>
                  </a:cubicBezTo>
                  <a:cubicBezTo>
                    <a:pt x="95937" y="37540"/>
                    <a:pt x="95937" y="37540"/>
                    <a:pt x="95937" y="37540"/>
                  </a:cubicBezTo>
                  <a:cubicBezTo>
                    <a:pt x="95937" y="38053"/>
                    <a:pt x="95373" y="39249"/>
                    <a:pt x="94997" y="39591"/>
                  </a:cubicBezTo>
                  <a:cubicBezTo>
                    <a:pt x="94997" y="39762"/>
                    <a:pt x="94809" y="39762"/>
                    <a:pt x="94809" y="39933"/>
                  </a:cubicBezTo>
                  <a:cubicBezTo>
                    <a:pt x="94621" y="40446"/>
                    <a:pt x="94997" y="40617"/>
                    <a:pt x="94997" y="41129"/>
                  </a:cubicBezTo>
                  <a:cubicBezTo>
                    <a:pt x="94057" y="41984"/>
                    <a:pt x="94433" y="43009"/>
                    <a:pt x="94245" y="44035"/>
                  </a:cubicBezTo>
                  <a:cubicBezTo>
                    <a:pt x="94057" y="44718"/>
                    <a:pt x="93305" y="45744"/>
                    <a:pt x="92929" y="46427"/>
                  </a:cubicBezTo>
                  <a:cubicBezTo>
                    <a:pt x="91801" y="47794"/>
                    <a:pt x="89169" y="49503"/>
                    <a:pt x="87665" y="50871"/>
                  </a:cubicBezTo>
                  <a:cubicBezTo>
                    <a:pt x="86725" y="51697"/>
                    <a:pt x="85629" y="51355"/>
                    <a:pt x="84313" y="52038"/>
                  </a:cubicBezTo>
                  <a:cubicBezTo>
                    <a:pt x="82621" y="52893"/>
                    <a:pt x="82245" y="54431"/>
                    <a:pt x="79801" y="53918"/>
                  </a:cubicBezTo>
                  <a:cubicBezTo>
                    <a:pt x="77921" y="53406"/>
                    <a:pt x="77545" y="52038"/>
                    <a:pt x="75289" y="52038"/>
                  </a:cubicBezTo>
                  <a:cubicBezTo>
                    <a:pt x="75289" y="51868"/>
                    <a:pt x="74349" y="51526"/>
                    <a:pt x="74161" y="5135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PA-形状 4251"/>
            <p:cNvSpPr/>
            <p:nvPr>
              <p:custDataLst>
                <p:tags r:id="rId10"/>
              </p:custDataLst>
            </p:nvPr>
          </p:nvSpPr>
          <p:spPr>
            <a:xfrm>
              <a:off x="9065478" y="2165188"/>
              <a:ext cx="672072" cy="5040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245" y="118906"/>
                  </a:moveTo>
                  <a:lnTo>
                    <a:pt x="42245" y="118906"/>
                  </a:lnTo>
                  <a:cubicBezTo>
                    <a:pt x="40356" y="108395"/>
                    <a:pt x="40356" y="108395"/>
                    <a:pt x="40356" y="108395"/>
                  </a:cubicBezTo>
                  <a:cubicBezTo>
                    <a:pt x="40356" y="104358"/>
                    <a:pt x="37334" y="101836"/>
                    <a:pt x="35823" y="98808"/>
                  </a:cubicBezTo>
                  <a:cubicBezTo>
                    <a:pt x="34312" y="95781"/>
                    <a:pt x="34690" y="94772"/>
                    <a:pt x="35823" y="91240"/>
                  </a:cubicBezTo>
                  <a:cubicBezTo>
                    <a:pt x="36956" y="87203"/>
                    <a:pt x="34690" y="82662"/>
                    <a:pt x="35445" y="78626"/>
                  </a:cubicBezTo>
                  <a:cubicBezTo>
                    <a:pt x="35823" y="76103"/>
                    <a:pt x="37712" y="77617"/>
                    <a:pt x="38845" y="76103"/>
                  </a:cubicBezTo>
                  <a:cubicBezTo>
                    <a:pt x="39979" y="74085"/>
                    <a:pt x="40356" y="70553"/>
                    <a:pt x="41490" y="68535"/>
                  </a:cubicBezTo>
                  <a:cubicBezTo>
                    <a:pt x="43001" y="67526"/>
                    <a:pt x="46400" y="61976"/>
                    <a:pt x="47534" y="59957"/>
                  </a:cubicBezTo>
                  <a:cubicBezTo>
                    <a:pt x="49422" y="56930"/>
                    <a:pt x="49045" y="54407"/>
                    <a:pt x="46778" y="51380"/>
                  </a:cubicBezTo>
                  <a:cubicBezTo>
                    <a:pt x="45645" y="49866"/>
                    <a:pt x="44134" y="44316"/>
                    <a:pt x="47156" y="45409"/>
                  </a:cubicBezTo>
                  <a:cubicBezTo>
                    <a:pt x="49422" y="45914"/>
                    <a:pt x="50556" y="47848"/>
                    <a:pt x="52444" y="48941"/>
                  </a:cubicBezTo>
                  <a:cubicBezTo>
                    <a:pt x="54333" y="49866"/>
                    <a:pt x="55089" y="48941"/>
                    <a:pt x="56977" y="48353"/>
                  </a:cubicBezTo>
                  <a:cubicBezTo>
                    <a:pt x="58488" y="47848"/>
                    <a:pt x="60377" y="53398"/>
                    <a:pt x="64155" y="52389"/>
                  </a:cubicBezTo>
                  <a:cubicBezTo>
                    <a:pt x="66799" y="51380"/>
                    <a:pt x="66358" y="54912"/>
                    <a:pt x="67492" y="56930"/>
                  </a:cubicBezTo>
                  <a:cubicBezTo>
                    <a:pt x="69003" y="59453"/>
                    <a:pt x="72402" y="63994"/>
                    <a:pt x="74669" y="65003"/>
                  </a:cubicBezTo>
                  <a:cubicBezTo>
                    <a:pt x="77691" y="66517"/>
                    <a:pt x="82980" y="64498"/>
                    <a:pt x="86002" y="64498"/>
                  </a:cubicBezTo>
                  <a:lnTo>
                    <a:pt x="86002" y="64498"/>
                  </a:lnTo>
                  <a:cubicBezTo>
                    <a:pt x="85246" y="56426"/>
                    <a:pt x="85246" y="56426"/>
                    <a:pt x="85246" y="56426"/>
                  </a:cubicBezTo>
                  <a:cubicBezTo>
                    <a:pt x="85246" y="54912"/>
                    <a:pt x="86002" y="53903"/>
                    <a:pt x="86379" y="52389"/>
                  </a:cubicBezTo>
                  <a:cubicBezTo>
                    <a:pt x="87135" y="50371"/>
                    <a:pt x="86379" y="48353"/>
                    <a:pt x="86379" y="46334"/>
                  </a:cubicBezTo>
                  <a:cubicBezTo>
                    <a:pt x="86379" y="44316"/>
                    <a:pt x="86757" y="41373"/>
                    <a:pt x="87513" y="40364"/>
                  </a:cubicBezTo>
                  <a:lnTo>
                    <a:pt x="87513" y="40364"/>
                  </a:lnTo>
                  <a:cubicBezTo>
                    <a:pt x="87513" y="36327"/>
                    <a:pt x="87513" y="35823"/>
                    <a:pt x="90157" y="34309"/>
                  </a:cubicBezTo>
                  <a:cubicBezTo>
                    <a:pt x="91290" y="33805"/>
                    <a:pt x="92801" y="33805"/>
                    <a:pt x="92801" y="31786"/>
                  </a:cubicBezTo>
                  <a:cubicBezTo>
                    <a:pt x="92423" y="30777"/>
                    <a:pt x="90912" y="28759"/>
                    <a:pt x="91668" y="27245"/>
                  </a:cubicBezTo>
                  <a:cubicBezTo>
                    <a:pt x="92046" y="26236"/>
                    <a:pt x="93934" y="26741"/>
                    <a:pt x="94690" y="25732"/>
                  </a:cubicBezTo>
                  <a:cubicBezTo>
                    <a:pt x="95445" y="24723"/>
                    <a:pt x="95445" y="23209"/>
                    <a:pt x="96201" y="22200"/>
                  </a:cubicBezTo>
                  <a:cubicBezTo>
                    <a:pt x="97712" y="20686"/>
                    <a:pt x="104134" y="29264"/>
                    <a:pt x="104889" y="31282"/>
                  </a:cubicBezTo>
                  <a:cubicBezTo>
                    <a:pt x="106400" y="34309"/>
                    <a:pt x="100734" y="32796"/>
                    <a:pt x="99979" y="32291"/>
                  </a:cubicBezTo>
                  <a:cubicBezTo>
                    <a:pt x="96956" y="32291"/>
                    <a:pt x="99223" y="36327"/>
                    <a:pt x="99979" y="37337"/>
                  </a:cubicBezTo>
                  <a:cubicBezTo>
                    <a:pt x="100734" y="40364"/>
                    <a:pt x="100734" y="40364"/>
                    <a:pt x="100734" y="40364"/>
                  </a:cubicBezTo>
                  <a:lnTo>
                    <a:pt x="100734" y="40364"/>
                  </a:lnTo>
                  <a:cubicBezTo>
                    <a:pt x="107156" y="33805"/>
                    <a:pt x="107156" y="33805"/>
                    <a:pt x="107156" y="33805"/>
                  </a:cubicBezTo>
                  <a:lnTo>
                    <a:pt x="107156" y="33805"/>
                  </a:lnTo>
                  <a:cubicBezTo>
                    <a:pt x="107534" y="32796"/>
                    <a:pt x="107911" y="28759"/>
                    <a:pt x="107156" y="27750"/>
                  </a:cubicBezTo>
                  <a:cubicBezTo>
                    <a:pt x="106400" y="26741"/>
                    <a:pt x="106023" y="27245"/>
                    <a:pt x="105267" y="26741"/>
                  </a:cubicBezTo>
                  <a:cubicBezTo>
                    <a:pt x="104512" y="25732"/>
                    <a:pt x="104512" y="24218"/>
                    <a:pt x="104512" y="22704"/>
                  </a:cubicBezTo>
                  <a:cubicBezTo>
                    <a:pt x="104134" y="21695"/>
                    <a:pt x="103378" y="20182"/>
                    <a:pt x="103378" y="18668"/>
                  </a:cubicBezTo>
                  <a:cubicBezTo>
                    <a:pt x="103378" y="15641"/>
                    <a:pt x="106400" y="17154"/>
                    <a:pt x="107911" y="17154"/>
                  </a:cubicBezTo>
                  <a:cubicBezTo>
                    <a:pt x="109045" y="17659"/>
                    <a:pt x="113200" y="17659"/>
                    <a:pt x="113955" y="18668"/>
                  </a:cubicBezTo>
                  <a:cubicBezTo>
                    <a:pt x="116600" y="18668"/>
                    <a:pt x="116600" y="18668"/>
                    <a:pt x="116600" y="18668"/>
                  </a:cubicBezTo>
                  <a:lnTo>
                    <a:pt x="116600" y="18668"/>
                  </a:lnTo>
                  <a:lnTo>
                    <a:pt x="118111" y="17154"/>
                  </a:lnTo>
                  <a:cubicBezTo>
                    <a:pt x="118488" y="16650"/>
                    <a:pt x="118488" y="16145"/>
                    <a:pt x="118803" y="16145"/>
                  </a:cubicBezTo>
                  <a:cubicBezTo>
                    <a:pt x="119181" y="15136"/>
                    <a:pt x="119937" y="14127"/>
                    <a:pt x="119937" y="13118"/>
                  </a:cubicBezTo>
                  <a:cubicBezTo>
                    <a:pt x="119181" y="11100"/>
                    <a:pt x="116159" y="10091"/>
                    <a:pt x="114648" y="9081"/>
                  </a:cubicBezTo>
                  <a:cubicBezTo>
                    <a:pt x="113955" y="9081"/>
                    <a:pt x="113200" y="8072"/>
                    <a:pt x="112444" y="8072"/>
                  </a:cubicBezTo>
                  <a:cubicBezTo>
                    <a:pt x="110556" y="7063"/>
                    <a:pt x="109045" y="5550"/>
                    <a:pt x="107156" y="4540"/>
                  </a:cubicBezTo>
                  <a:cubicBezTo>
                    <a:pt x="105267" y="3531"/>
                    <a:pt x="103001" y="3531"/>
                    <a:pt x="101112" y="2018"/>
                  </a:cubicBezTo>
                  <a:cubicBezTo>
                    <a:pt x="99601" y="1009"/>
                    <a:pt x="98845" y="504"/>
                    <a:pt x="97334" y="504"/>
                  </a:cubicBezTo>
                  <a:cubicBezTo>
                    <a:pt x="95068" y="0"/>
                    <a:pt x="93934" y="2018"/>
                    <a:pt x="92801" y="4036"/>
                  </a:cubicBezTo>
                  <a:cubicBezTo>
                    <a:pt x="92046" y="5550"/>
                    <a:pt x="93557" y="9586"/>
                    <a:pt x="92046" y="10091"/>
                  </a:cubicBezTo>
                  <a:cubicBezTo>
                    <a:pt x="90157" y="11100"/>
                    <a:pt x="88268" y="11100"/>
                    <a:pt x="86379" y="12613"/>
                  </a:cubicBezTo>
                  <a:cubicBezTo>
                    <a:pt x="82980" y="16145"/>
                    <a:pt x="78824" y="17659"/>
                    <a:pt x="74669" y="19677"/>
                  </a:cubicBezTo>
                  <a:cubicBezTo>
                    <a:pt x="71647" y="21191"/>
                    <a:pt x="69821" y="19173"/>
                    <a:pt x="68310" y="23714"/>
                  </a:cubicBezTo>
                  <a:cubicBezTo>
                    <a:pt x="66358" y="28255"/>
                    <a:pt x="67177" y="32796"/>
                    <a:pt x="63022" y="34814"/>
                  </a:cubicBezTo>
                  <a:cubicBezTo>
                    <a:pt x="62266" y="35823"/>
                    <a:pt x="58111" y="38346"/>
                    <a:pt x="56977" y="37841"/>
                  </a:cubicBezTo>
                  <a:cubicBezTo>
                    <a:pt x="55089" y="36832"/>
                    <a:pt x="55466" y="35318"/>
                    <a:pt x="53955" y="34309"/>
                  </a:cubicBezTo>
                  <a:cubicBezTo>
                    <a:pt x="50556" y="31282"/>
                    <a:pt x="46023" y="37337"/>
                    <a:pt x="42623" y="38346"/>
                  </a:cubicBezTo>
                  <a:cubicBezTo>
                    <a:pt x="40356" y="38850"/>
                    <a:pt x="38845" y="36832"/>
                    <a:pt x="36201" y="38346"/>
                  </a:cubicBezTo>
                  <a:cubicBezTo>
                    <a:pt x="32801" y="40364"/>
                    <a:pt x="31290" y="40364"/>
                    <a:pt x="27135" y="38850"/>
                  </a:cubicBezTo>
                  <a:cubicBezTo>
                    <a:pt x="24113" y="37841"/>
                    <a:pt x="19202" y="36832"/>
                    <a:pt x="16180" y="38346"/>
                  </a:cubicBezTo>
                  <a:cubicBezTo>
                    <a:pt x="13976" y="39859"/>
                    <a:pt x="14669" y="44316"/>
                    <a:pt x="12465" y="44905"/>
                  </a:cubicBezTo>
                  <a:cubicBezTo>
                    <a:pt x="9066" y="45409"/>
                    <a:pt x="9443" y="44316"/>
                    <a:pt x="9443" y="49866"/>
                  </a:cubicBezTo>
                  <a:cubicBezTo>
                    <a:pt x="9443" y="51380"/>
                    <a:pt x="7177" y="57939"/>
                    <a:pt x="5666" y="57939"/>
                  </a:cubicBezTo>
                  <a:cubicBezTo>
                    <a:pt x="5288" y="57939"/>
                    <a:pt x="4155" y="58444"/>
                    <a:pt x="3022" y="57939"/>
                  </a:cubicBezTo>
                  <a:cubicBezTo>
                    <a:pt x="0" y="57435"/>
                    <a:pt x="755" y="58948"/>
                    <a:pt x="2266" y="61471"/>
                  </a:cubicBezTo>
                  <a:cubicBezTo>
                    <a:pt x="3022" y="63489"/>
                    <a:pt x="3022" y="67526"/>
                    <a:pt x="4155" y="68535"/>
                  </a:cubicBezTo>
                  <a:cubicBezTo>
                    <a:pt x="6044" y="70553"/>
                    <a:pt x="11710" y="65508"/>
                    <a:pt x="11332" y="71058"/>
                  </a:cubicBezTo>
                  <a:cubicBezTo>
                    <a:pt x="11332" y="74085"/>
                    <a:pt x="10954" y="76608"/>
                    <a:pt x="8310" y="77617"/>
                  </a:cubicBezTo>
                  <a:cubicBezTo>
                    <a:pt x="3022" y="80140"/>
                    <a:pt x="10954" y="84176"/>
                    <a:pt x="8310" y="87708"/>
                  </a:cubicBezTo>
                  <a:cubicBezTo>
                    <a:pt x="7177" y="89726"/>
                    <a:pt x="9066" y="91744"/>
                    <a:pt x="9821" y="93258"/>
                  </a:cubicBezTo>
                  <a:cubicBezTo>
                    <a:pt x="10577" y="95781"/>
                    <a:pt x="9066" y="98304"/>
                    <a:pt x="7932" y="99817"/>
                  </a:cubicBezTo>
                  <a:cubicBezTo>
                    <a:pt x="7177" y="101836"/>
                    <a:pt x="4533" y="103854"/>
                    <a:pt x="7555" y="105872"/>
                  </a:cubicBezTo>
                  <a:cubicBezTo>
                    <a:pt x="9066" y="106881"/>
                    <a:pt x="10577" y="108395"/>
                    <a:pt x="12465" y="109908"/>
                  </a:cubicBezTo>
                  <a:cubicBezTo>
                    <a:pt x="15047" y="111422"/>
                    <a:pt x="14354" y="109908"/>
                    <a:pt x="16558" y="109908"/>
                  </a:cubicBezTo>
                  <a:cubicBezTo>
                    <a:pt x="17691" y="109908"/>
                    <a:pt x="19580" y="111927"/>
                    <a:pt x="20335" y="110833"/>
                  </a:cubicBezTo>
                  <a:cubicBezTo>
                    <a:pt x="21846" y="107386"/>
                    <a:pt x="22980" y="108815"/>
                    <a:pt x="25246" y="109908"/>
                  </a:cubicBezTo>
                  <a:cubicBezTo>
                    <a:pt x="26379" y="110413"/>
                    <a:pt x="27890" y="113440"/>
                    <a:pt x="29401" y="112852"/>
                  </a:cubicBezTo>
                  <a:cubicBezTo>
                    <a:pt x="33179" y="112347"/>
                    <a:pt x="32801" y="112852"/>
                    <a:pt x="34312" y="116384"/>
                  </a:cubicBezTo>
                  <a:cubicBezTo>
                    <a:pt x="35823" y="119915"/>
                    <a:pt x="39601" y="119915"/>
                    <a:pt x="42245" y="118906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PA-形状 4252"/>
            <p:cNvSpPr/>
            <p:nvPr>
              <p:custDataLst>
                <p:tags r:id="rId11"/>
              </p:custDataLst>
            </p:nvPr>
          </p:nvSpPr>
          <p:spPr>
            <a:xfrm>
              <a:off x="9258387" y="2230532"/>
              <a:ext cx="462050" cy="471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146" y="19386"/>
                  </a:moveTo>
                  <a:lnTo>
                    <a:pt x="106146" y="19386"/>
                  </a:lnTo>
                  <a:cubicBezTo>
                    <a:pt x="107798" y="19925"/>
                    <a:pt x="110550" y="17771"/>
                    <a:pt x="112201" y="17232"/>
                  </a:cubicBezTo>
                  <a:cubicBezTo>
                    <a:pt x="113302" y="17232"/>
                    <a:pt x="114954" y="16155"/>
                    <a:pt x="114954" y="15078"/>
                  </a:cubicBezTo>
                  <a:cubicBezTo>
                    <a:pt x="114954" y="14001"/>
                    <a:pt x="112201" y="13462"/>
                    <a:pt x="112201" y="12924"/>
                  </a:cubicBezTo>
                  <a:cubicBezTo>
                    <a:pt x="110550" y="10770"/>
                    <a:pt x="110550" y="9693"/>
                    <a:pt x="112201" y="8616"/>
                  </a:cubicBezTo>
                  <a:cubicBezTo>
                    <a:pt x="113853" y="7539"/>
                    <a:pt x="117706" y="7000"/>
                    <a:pt x="118256" y="5923"/>
                  </a:cubicBezTo>
                  <a:cubicBezTo>
                    <a:pt x="119908" y="3231"/>
                    <a:pt x="119908" y="3231"/>
                    <a:pt x="119908" y="3231"/>
                  </a:cubicBezTo>
                  <a:lnTo>
                    <a:pt x="119908" y="3231"/>
                  </a:lnTo>
                  <a:cubicBezTo>
                    <a:pt x="116055" y="3231"/>
                    <a:pt x="116055" y="3231"/>
                    <a:pt x="116055" y="3231"/>
                  </a:cubicBezTo>
                  <a:cubicBezTo>
                    <a:pt x="114954" y="2154"/>
                    <a:pt x="108899" y="2154"/>
                    <a:pt x="107247" y="1615"/>
                  </a:cubicBezTo>
                  <a:cubicBezTo>
                    <a:pt x="105045" y="1615"/>
                    <a:pt x="100642" y="0"/>
                    <a:pt x="100642" y="3231"/>
                  </a:cubicBezTo>
                  <a:cubicBezTo>
                    <a:pt x="100642" y="4846"/>
                    <a:pt x="101743" y="6462"/>
                    <a:pt x="102293" y="7539"/>
                  </a:cubicBezTo>
                  <a:cubicBezTo>
                    <a:pt x="102293" y="9154"/>
                    <a:pt x="102293" y="10770"/>
                    <a:pt x="103394" y="11847"/>
                  </a:cubicBezTo>
                  <a:cubicBezTo>
                    <a:pt x="104495" y="12385"/>
                    <a:pt x="105045" y="11847"/>
                    <a:pt x="106146" y="12924"/>
                  </a:cubicBezTo>
                  <a:cubicBezTo>
                    <a:pt x="107247" y="14001"/>
                    <a:pt x="106697" y="18309"/>
                    <a:pt x="106146" y="19386"/>
                  </a:cubicBezTo>
                  <a:close/>
                  <a:moveTo>
                    <a:pt x="77522" y="26387"/>
                  </a:moveTo>
                  <a:lnTo>
                    <a:pt x="77522" y="26387"/>
                  </a:lnTo>
                  <a:lnTo>
                    <a:pt x="77522" y="26387"/>
                  </a:lnTo>
                  <a:cubicBezTo>
                    <a:pt x="77522" y="22079"/>
                    <a:pt x="77522" y="21540"/>
                    <a:pt x="81376" y="19925"/>
                  </a:cubicBezTo>
                  <a:cubicBezTo>
                    <a:pt x="83027" y="19386"/>
                    <a:pt x="85229" y="19386"/>
                    <a:pt x="85229" y="17232"/>
                  </a:cubicBezTo>
                  <a:cubicBezTo>
                    <a:pt x="84678" y="16155"/>
                    <a:pt x="82477" y="14001"/>
                    <a:pt x="83577" y="12385"/>
                  </a:cubicBezTo>
                  <a:cubicBezTo>
                    <a:pt x="84128" y="11308"/>
                    <a:pt x="86880" y="11847"/>
                    <a:pt x="87981" y="10770"/>
                  </a:cubicBezTo>
                  <a:cubicBezTo>
                    <a:pt x="89082" y="9693"/>
                    <a:pt x="89082" y="8077"/>
                    <a:pt x="90183" y="7000"/>
                  </a:cubicBezTo>
                  <a:cubicBezTo>
                    <a:pt x="92385" y="5385"/>
                    <a:pt x="101743" y="14540"/>
                    <a:pt x="102844" y="16694"/>
                  </a:cubicBezTo>
                  <a:cubicBezTo>
                    <a:pt x="105045" y="19925"/>
                    <a:pt x="96788" y="18309"/>
                    <a:pt x="95688" y="17771"/>
                  </a:cubicBezTo>
                  <a:cubicBezTo>
                    <a:pt x="91284" y="17771"/>
                    <a:pt x="94587" y="22079"/>
                    <a:pt x="95688" y="23156"/>
                  </a:cubicBezTo>
                  <a:cubicBezTo>
                    <a:pt x="96788" y="26387"/>
                    <a:pt x="96788" y="26387"/>
                    <a:pt x="96788" y="26387"/>
                  </a:cubicBezTo>
                  <a:lnTo>
                    <a:pt x="96788" y="26387"/>
                  </a:lnTo>
                  <a:cubicBezTo>
                    <a:pt x="97339" y="26925"/>
                    <a:pt x="94587" y="27464"/>
                    <a:pt x="93486" y="27464"/>
                  </a:cubicBezTo>
                  <a:cubicBezTo>
                    <a:pt x="92935" y="27464"/>
                    <a:pt x="92385" y="27464"/>
                    <a:pt x="91834" y="26925"/>
                  </a:cubicBezTo>
                  <a:cubicBezTo>
                    <a:pt x="90733" y="25848"/>
                    <a:pt x="91284" y="24233"/>
                    <a:pt x="89082" y="24233"/>
                  </a:cubicBezTo>
                  <a:cubicBezTo>
                    <a:pt x="85229" y="24771"/>
                    <a:pt x="81926" y="28002"/>
                    <a:pt x="77522" y="26387"/>
                  </a:cubicBezTo>
                  <a:close/>
                  <a:moveTo>
                    <a:pt x="11559" y="110216"/>
                  </a:moveTo>
                  <a:lnTo>
                    <a:pt x="11559" y="110216"/>
                  </a:lnTo>
                  <a:cubicBezTo>
                    <a:pt x="12110" y="110755"/>
                    <a:pt x="14862" y="111832"/>
                    <a:pt x="14862" y="112370"/>
                  </a:cubicBezTo>
                  <a:cubicBezTo>
                    <a:pt x="21467" y="112370"/>
                    <a:pt x="22568" y="116679"/>
                    <a:pt x="28073" y="118294"/>
                  </a:cubicBezTo>
                  <a:cubicBezTo>
                    <a:pt x="35229" y="119910"/>
                    <a:pt x="36330" y="115063"/>
                    <a:pt x="41284" y="112370"/>
                  </a:cubicBezTo>
                  <a:cubicBezTo>
                    <a:pt x="45137" y="110216"/>
                    <a:pt x="48348" y="111293"/>
                    <a:pt x="51100" y="108691"/>
                  </a:cubicBezTo>
                  <a:cubicBezTo>
                    <a:pt x="55504" y="104382"/>
                    <a:pt x="63211" y="98997"/>
                    <a:pt x="66513" y="94689"/>
                  </a:cubicBezTo>
                  <a:cubicBezTo>
                    <a:pt x="67614" y="92535"/>
                    <a:pt x="69816" y="89304"/>
                    <a:pt x="70366" y="87150"/>
                  </a:cubicBezTo>
                  <a:cubicBezTo>
                    <a:pt x="70917" y="83919"/>
                    <a:pt x="69816" y="80688"/>
                    <a:pt x="72568" y="77995"/>
                  </a:cubicBezTo>
                  <a:cubicBezTo>
                    <a:pt x="72568" y="76379"/>
                    <a:pt x="71467" y="75841"/>
                    <a:pt x="72018" y="74225"/>
                  </a:cubicBezTo>
                  <a:cubicBezTo>
                    <a:pt x="72018" y="73687"/>
                    <a:pt x="72568" y="73687"/>
                    <a:pt x="72568" y="73148"/>
                  </a:cubicBezTo>
                  <a:cubicBezTo>
                    <a:pt x="73669" y="72071"/>
                    <a:pt x="75321" y="68302"/>
                    <a:pt x="75321" y="66686"/>
                  </a:cubicBezTo>
                  <a:cubicBezTo>
                    <a:pt x="75321" y="58608"/>
                    <a:pt x="75321" y="58608"/>
                    <a:pt x="75321" y="58608"/>
                  </a:cubicBezTo>
                  <a:cubicBezTo>
                    <a:pt x="75321" y="52146"/>
                    <a:pt x="75321" y="52146"/>
                    <a:pt x="75321" y="52146"/>
                  </a:cubicBezTo>
                  <a:lnTo>
                    <a:pt x="75321" y="52146"/>
                  </a:lnTo>
                  <a:cubicBezTo>
                    <a:pt x="70917" y="52146"/>
                    <a:pt x="63211" y="54300"/>
                    <a:pt x="58807" y="52685"/>
                  </a:cubicBezTo>
                  <a:cubicBezTo>
                    <a:pt x="55504" y="51608"/>
                    <a:pt x="50550" y="46761"/>
                    <a:pt x="48348" y="44068"/>
                  </a:cubicBezTo>
                  <a:cubicBezTo>
                    <a:pt x="46697" y="41914"/>
                    <a:pt x="47339" y="38145"/>
                    <a:pt x="43486" y="39222"/>
                  </a:cubicBezTo>
                  <a:cubicBezTo>
                    <a:pt x="37981" y="40299"/>
                    <a:pt x="35229" y="34375"/>
                    <a:pt x="33027" y="34913"/>
                  </a:cubicBezTo>
                  <a:cubicBezTo>
                    <a:pt x="30275" y="35542"/>
                    <a:pt x="29174" y="36529"/>
                    <a:pt x="26422" y="35542"/>
                  </a:cubicBezTo>
                  <a:cubicBezTo>
                    <a:pt x="23669" y="34375"/>
                    <a:pt x="22018" y="32311"/>
                    <a:pt x="18715" y="31772"/>
                  </a:cubicBezTo>
                  <a:cubicBezTo>
                    <a:pt x="14311" y="30605"/>
                    <a:pt x="16513" y="36529"/>
                    <a:pt x="18165" y="38145"/>
                  </a:cubicBezTo>
                  <a:cubicBezTo>
                    <a:pt x="21467" y="41376"/>
                    <a:pt x="22018" y="44068"/>
                    <a:pt x="19266" y="47299"/>
                  </a:cubicBezTo>
                  <a:cubicBezTo>
                    <a:pt x="17614" y="49454"/>
                    <a:pt x="12660" y="55377"/>
                    <a:pt x="10458" y="56454"/>
                  </a:cubicBezTo>
                  <a:cubicBezTo>
                    <a:pt x="8807" y="58608"/>
                    <a:pt x="8256" y="62378"/>
                    <a:pt x="6605" y="64532"/>
                  </a:cubicBezTo>
                  <a:cubicBezTo>
                    <a:pt x="4954" y="66148"/>
                    <a:pt x="2201" y="64532"/>
                    <a:pt x="1651" y="67225"/>
                  </a:cubicBezTo>
                  <a:cubicBezTo>
                    <a:pt x="550" y="71533"/>
                    <a:pt x="3853" y="76379"/>
                    <a:pt x="2201" y="80688"/>
                  </a:cubicBezTo>
                  <a:cubicBezTo>
                    <a:pt x="550" y="84457"/>
                    <a:pt x="0" y="85534"/>
                    <a:pt x="2201" y="88765"/>
                  </a:cubicBezTo>
                  <a:cubicBezTo>
                    <a:pt x="4403" y="91997"/>
                    <a:pt x="8807" y="94689"/>
                    <a:pt x="8807" y="98997"/>
                  </a:cubicBezTo>
                  <a:cubicBezTo>
                    <a:pt x="11559" y="110216"/>
                    <a:pt x="11559" y="110216"/>
                    <a:pt x="11559" y="11021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PA-形状 4253"/>
            <p:cNvSpPr/>
            <p:nvPr>
              <p:custDataLst>
                <p:tags r:id="rId12"/>
              </p:custDataLst>
            </p:nvPr>
          </p:nvSpPr>
          <p:spPr>
            <a:xfrm>
              <a:off x="8265836" y="1656433"/>
              <a:ext cx="1241467" cy="7172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5" y="78504"/>
                  </a:moveTo>
                  <a:lnTo>
                    <a:pt x="119965" y="78504"/>
                  </a:lnTo>
                  <a:cubicBezTo>
                    <a:pt x="119761" y="77796"/>
                    <a:pt x="119556" y="77088"/>
                    <a:pt x="119351" y="76379"/>
                  </a:cubicBezTo>
                  <a:cubicBezTo>
                    <a:pt x="118942" y="74608"/>
                    <a:pt x="117100" y="75317"/>
                    <a:pt x="116077" y="73900"/>
                  </a:cubicBezTo>
                  <a:lnTo>
                    <a:pt x="116077" y="73900"/>
                  </a:lnTo>
                  <a:cubicBezTo>
                    <a:pt x="116077" y="74963"/>
                    <a:pt x="115667" y="76379"/>
                    <a:pt x="115872" y="77442"/>
                  </a:cubicBezTo>
                  <a:cubicBezTo>
                    <a:pt x="116281" y="78858"/>
                    <a:pt x="116895" y="80275"/>
                    <a:pt x="117919" y="80275"/>
                  </a:cubicBezTo>
                  <a:cubicBezTo>
                    <a:pt x="118533" y="80629"/>
                    <a:pt x="119147" y="79212"/>
                    <a:pt x="119965" y="78504"/>
                  </a:cubicBezTo>
                  <a:close/>
                  <a:moveTo>
                    <a:pt x="42296" y="119940"/>
                  </a:moveTo>
                  <a:lnTo>
                    <a:pt x="42296" y="119940"/>
                  </a:lnTo>
                  <a:cubicBezTo>
                    <a:pt x="42706" y="118819"/>
                    <a:pt x="42910" y="117757"/>
                    <a:pt x="43524" y="117461"/>
                  </a:cubicBezTo>
                  <a:cubicBezTo>
                    <a:pt x="44957" y="116753"/>
                    <a:pt x="45776" y="115336"/>
                    <a:pt x="45776" y="112857"/>
                  </a:cubicBezTo>
                  <a:cubicBezTo>
                    <a:pt x="45776" y="109670"/>
                    <a:pt x="45162" y="108253"/>
                    <a:pt x="47413" y="108253"/>
                  </a:cubicBezTo>
                  <a:cubicBezTo>
                    <a:pt x="48845" y="108253"/>
                    <a:pt x="48641" y="106128"/>
                    <a:pt x="48436" y="104358"/>
                  </a:cubicBezTo>
                  <a:cubicBezTo>
                    <a:pt x="47413" y="98337"/>
                    <a:pt x="50073" y="101170"/>
                    <a:pt x="51711" y="97629"/>
                  </a:cubicBezTo>
                  <a:cubicBezTo>
                    <a:pt x="53143" y="93733"/>
                    <a:pt x="53553" y="97983"/>
                    <a:pt x="54985" y="97629"/>
                  </a:cubicBezTo>
                  <a:cubicBezTo>
                    <a:pt x="55974" y="97274"/>
                    <a:pt x="59863" y="94441"/>
                    <a:pt x="58055" y="92316"/>
                  </a:cubicBezTo>
                  <a:cubicBezTo>
                    <a:pt x="57237" y="91608"/>
                    <a:pt x="56623" y="90545"/>
                    <a:pt x="55599" y="89483"/>
                  </a:cubicBezTo>
                  <a:cubicBezTo>
                    <a:pt x="54985" y="89129"/>
                    <a:pt x="54167" y="88775"/>
                    <a:pt x="53757" y="88066"/>
                  </a:cubicBezTo>
                  <a:cubicBezTo>
                    <a:pt x="53348" y="87358"/>
                    <a:pt x="52734" y="85233"/>
                    <a:pt x="52120" y="85587"/>
                  </a:cubicBezTo>
                  <a:cubicBezTo>
                    <a:pt x="51506" y="84525"/>
                    <a:pt x="50278" y="84171"/>
                    <a:pt x="50687" y="82046"/>
                  </a:cubicBezTo>
                  <a:cubicBezTo>
                    <a:pt x="51097" y="80275"/>
                    <a:pt x="51506" y="78858"/>
                    <a:pt x="52120" y="77088"/>
                  </a:cubicBezTo>
                  <a:cubicBezTo>
                    <a:pt x="52529" y="75730"/>
                    <a:pt x="53553" y="76733"/>
                    <a:pt x="54167" y="76379"/>
                  </a:cubicBezTo>
                  <a:cubicBezTo>
                    <a:pt x="55804" y="76025"/>
                    <a:pt x="56623" y="74313"/>
                    <a:pt x="57612" y="77088"/>
                  </a:cubicBezTo>
                  <a:cubicBezTo>
                    <a:pt x="57851" y="77796"/>
                    <a:pt x="57612" y="78858"/>
                    <a:pt x="58226" y="79212"/>
                  </a:cubicBezTo>
                  <a:cubicBezTo>
                    <a:pt x="59249" y="80275"/>
                    <a:pt x="62114" y="72129"/>
                    <a:pt x="62319" y="77796"/>
                  </a:cubicBezTo>
                  <a:cubicBezTo>
                    <a:pt x="62319" y="78504"/>
                    <a:pt x="62524" y="81337"/>
                    <a:pt x="63342" y="80983"/>
                  </a:cubicBezTo>
                  <a:cubicBezTo>
                    <a:pt x="63752" y="80629"/>
                    <a:pt x="64161" y="79921"/>
                    <a:pt x="64775" y="79567"/>
                  </a:cubicBezTo>
                  <a:cubicBezTo>
                    <a:pt x="65184" y="79567"/>
                    <a:pt x="65798" y="79567"/>
                    <a:pt x="66208" y="79567"/>
                  </a:cubicBezTo>
                  <a:cubicBezTo>
                    <a:pt x="69277" y="79212"/>
                    <a:pt x="72552" y="80629"/>
                    <a:pt x="73985" y="75317"/>
                  </a:cubicBezTo>
                  <a:cubicBezTo>
                    <a:pt x="74394" y="73900"/>
                    <a:pt x="74394" y="71067"/>
                    <a:pt x="75827" y="74313"/>
                  </a:cubicBezTo>
                  <a:cubicBezTo>
                    <a:pt x="77259" y="77796"/>
                    <a:pt x="79715" y="76025"/>
                    <a:pt x="80329" y="80629"/>
                  </a:cubicBezTo>
                  <a:cubicBezTo>
                    <a:pt x="80534" y="82400"/>
                    <a:pt x="82171" y="80275"/>
                    <a:pt x="82785" y="80275"/>
                  </a:cubicBezTo>
                  <a:cubicBezTo>
                    <a:pt x="84832" y="79567"/>
                    <a:pt x="86026" y="82754"/>
                    <a:pt x="87458" y="83462"/>
                  </a:cubicBezTo>
                  <a:cubicBezTo>
                    <a:pt x="90119" y="85233"/>
                    <a:pt x="89710" y="80629"/>
                    <a:pt x="91552" y="80629"/>
                  </a:cubicBezTo>
                  <a:cubicBezTo>
                    <a:pt x="92984" y="80275"/>
                    <a:pt x="94007" y="83817"/>
                    <a:pt x="95440" y="81337"/>
                  </a:cubicBezTo>
                  <a:cubicBezTo>
                    <a:pt x="96054" y="80275"/>
                    <a:pt x="97487" y="77088"/>
                    <a:pt x="96873" y="75730"/>
                  </a:cubicBezTo>
                  <a:cubicBezTo>
                    <a:pt x="96668" y="74313"/>
                    <a:pt x="95645" y="74608"/>
                    <a:pt x="95440" y="73546"/>
                  </a:cubicBezTo>
                  <a:cubicBezTo>
                    <a:pt x="95235" y="73251"/>
                    <a:pt x="96054" y="71480"/>
                    <a:pt x="96054" y="70772"/>
                  </a:cubicBezTo>
                  <a:cubicBezTo>
                    <a:pt x="95849" y="67230"/>
                    <a:pt x="94417" y="70772"/>
                    <a:pt x="93393" y="71067"/>
                  </a:cubicBezTo>
                  <a:cubicBezTo>
                    <a:pt x="89710" y="73251"/>
                    <a:pt x="89710" y="69001"/>
                    <a:pt x="91756" y="65814"/>
                  </a:cubicBezTo>
                  <a:cubicBezTo>
                    <a:pt x="92575" y="64397"/>
                    <a:pt x="94007" y="65459"/>
                    <a:pt x="95235" y="63334"/>
                  </a:cubicBezTo>
                  <a:cubicBezTo>
                    <a:pt x="95849" y="62626"/>
                    <a:pt x="97077" y="62272"/>
                    <a:pt x="98101" y="62980"/>
                  </a:cubicBezTo>
                  <a:cubicBezTo>
                    <a:pt x="98715" y="63334"/>
                    <a:pt x="99533" y="64043"/>
                    <a:pt x="99943" y="64751"/>
                  </a:cubicBezTo>
                  <a:cubicBezTo>
                    <a:pt x="100147" y="65459"/>
                    <a:pt x="100147" y="66168"/>
                    <a:pt x="100557" y="66522"/>
                  </a:cubicBezTo>
                  <a:cubicBezTo>
                    <a:pt x="100761" y="66522"/>
                    <a:pt x="103831" y="66522"/>
                    <a:pt x="101989" y="68293"/>
                  </a:cubicBezTo>
                  <a:cubicBezTo>
                    <a:pt x="100966" y="69001"/>
                    <a:pt x="99943" y="70418"/>
                    <a:pt x="99738" y="72484"/>
                  </a:cubicBezTo>
                  <a:cubicBezTo>
                    <a:pt x="99533" y="77088"/>
                    <a:pt x="105469" y="71067"/>
                    <a:pt x="105059" y="73900"/>
                  </a:cubicBezTo>
                  <a:cubicBezTo>
                    <a:pt x="104650" y="76379"/>
                    <a:pt x="103013" y="80275"/>
                    <a:pt x="105673" y="80275"/>
                  </a:cubicBezTo>
                  <a:cubicBezTo>
                    <a:pt x="106901" y="80629"/>
                    <a:pt x="107106" y="80629"/>
                    <a:pt x="107515" y="82754"/>
                  </a:cubicBezTo>
                  <a:cubicBezTo>
                    <a:pt x="107924" y="84879"/>
                    <a:pt x="108743" y="83108"/>
                    <a:pt x="108948" y="81692"/>
                  </a:cubicBezTo>
                  <a:cubicBezTo>
                    <a:pt x="109562" y="79567"/>
                    <a:pt x="109152" y="76379"/>
                    <a:pt x="110585" y="75730"/>
                  </a:cubicBezTo>
                  <a:cubicBezTo>
                    <a:pt x="111813" y="74963"/>
                    <a:pt x="113212" y="72129"/>
                    <a:pt x="114269" y="71480"/>
                  </a:cubicBezTo>
                  <a:lnTo>
                    <a:pt x="114269" y="71480"/>
                  </a:lnTo>
                  <a:cubicBezTo>
                    <a:pt x="114269" y="71067"/>
                    <a:pt x="114440" y="70418"/>
                    <a:pt x="114269" y="70418"/>
                  </a:cubicBezTo>
                  <a:cubicBezTo>
                    <a:pt x="114269" y="70063"/>
                    <a:pt x="114440" y="69709"/>
                    <a:pt x="114644" y="69709"/>
                  </a:cubicBezTo>
                  <a:lnTo>
                    <a:pt x="114849" y="69709"/>
                  </a:lnTo>
                  <a:cubicBezTo>
                    <a:pt x="115258" y="66522"/>
                    <a:pt x="112632" y="66876"/>
                    <a:pt x="111813" y="64397"/>
                  </a:cubicBezTo>
                  <a:cubicBezTo>
                    <a:pt x="110994" y="62626"/>
                    <a:pt x="109971" y="60855"/>
                    <a:pt x="108948" y="59439"/>
                  </a:cubicBezTo>
                  <a:cubicBezTo>
                    <a:pt x="108129" y="58730"/>
                    <a:pt x="107515" y="56251"/>
                    <a:pt x="106901" y="55543"/>
                  </a:cubicBezTo>
                  <a:cubicBezTo>
                    <a:pt x="105878" y="54835"/>
                    <a:pt x="105878" y="48460"/>
                    <a:pt x="106901" y="48106"/>
                  </a:cubicBezTo>
                  <a:cubicBezTo>
                    <a:pt x="102399" y="43148"/>
                    <a:pt x="102399" y="43148"/>
                    <a:pt x="102399" y="43148"/>
                  </a:cubicBezTo>
                  <a:cubicBezTo>
                    <a:pt x="100352" y="41023"/>
                    <a:pt x="97282" y="38898"/>
                    <a:pt x="95849" y="35356"/>
                  </a:cubicBezTo>
                  <a:cubicBezTo>
                    <a:pt x="94417" y="33585"/>
                    <a:pt x="93393" y="31106"/>
                    <a:pt x="91756" y="29690"/>
                  </a:cubicBezTo>
                  <a:cubicBezTo>
                    <a:pt x="90119" y="28273"/>
                    <a:pt x="88277" y="27211"/>
                    <a:pt x="86844" y="25499"/>
                  </a:cubicBezTo>
                  <a:cubicBezTo>
                    <a:pt x="85650" y="24082"/>
                    <a:pt x="85207" y="23728"/>
                    <a:pt x="83774" y="23020"/>
                  </a:cubicBezTo>
                  <a:cubicBezTo>
                    <a:pt x="82581" y="22311"/>
                    <a:pt x="81762" y="19478"/>
                    <a:pt x="80739" y="19478"/>
                  </a:cubicBezTo>
                  <a:cubicBezTo>
                    <a:pt x="79101" y="19478"/>
                    <a:pt x="77055" y="17353"/>
                    <a:pt x="76645" y="14166"/>
                  </a:cubicBezTo>
                  <a:cubicBezTo>
                    <a:pt x="76441" y="13103"/>
                    <a:pt x="76441" y="12395"/>
                    <a:pt x="76441" y="12041"/>
                  </a:cubicBezTo>
                  <a:cubicBezTo>
                    <a:pt x="76645" y="12041"/>
                    <a:pt x="76441" y="12041"/>
                    <a:pt x="76441" y="11687"/>
                  </a:cubicBezTo>
                  <a:cubicBezTo>
                    <a:pt x="76236" y="11333"/>
                    <a:pt x="76031" y="10978"/>
                    <a:pt x="75827" y="10978"/>
                  </a:cubicBezTo>
                  <a:cubicBezTo>
                    <a:pt x="75213" y="10624"/>
                    <a:pt x="74803" y="10270"/>
                    <a:pt x="74189" y="10270"/>
                  </a:cubicBezTo>
                  <a:cubicBezTo>
                    <a:pt x="73780" y="10270"/>
                    <a:pt x="73371" y="10270"/>
                    <a:pt x="72961" y="10624"/>
                  </a:cubicBezTo>
                  <a:cubicBezTo>
                    <a:pt x="72143" y="10978"/>
                    <a:pt x="70505" y="13457"/>
                    <a:pt x="69687" y="11687"/>
                  </a:cubicBezTo>
                  <a:cubicBezTo>
                    <a:pt x="69482" y="11333"/>
                    <a:pt x="69073" y="10978"/>
                    <a:pt x="68664" y="10624"/>
                  </a:cubicBezTo>
                  <a:cubicBezTo>
                    <a:pt x="67436" y="9916"/>
                    <a:pt x="64775" y="7083"/>
                    <a:pt x="63752" y="6374"/>
                  </a:cubicBezTo>
                  <a:cubicBezTo>
                    <a:pt x="62114" y="5312"/>
                    <a:pt x="60272" y="6374"/>
                    <a:pt x="58840" y="4958"/>
                  </a:cubicBezTo>
                  <a:cubicBezTo>
                    <a:pt x="55190" y="1416"/>
                    <a:pt x="50278" y="5312"/>
                    <a:pt x="47208" y="8145"/>
                  </a:cubicBezTo>
                  <a:cubicBezTo>
                    <a:pt x="45162" y="10270"/>
                    <a:pt x="43524" y="13457"/>
                    <a:pt x="41478" y="14874"/>
                  </a:cubicBezTo>
                  <a:cubicBezTo>
                    <a:pt x="40659" y="15582"/>
                    <a:pt x="39022" y="16999"/>
                    <a:pt x="37998" y="16999"/>
                  </a:cubicBezTo>
                  <a:cubicBezTo>
                    <a:pt x="36975" y="16999"/>
                    <a:pt x="36156" y="17353"/>
                    <a:pt x="35133" y="17707"/>
                  </a:cubicBezTo>
                  <a:cubicBezTo>
                    <a:pt x="33496" y="18061"/>
                    <a:pt x="32677" y="15228"/>
                    <a:pt x="31245" y="15228"/>
                  </a:cubicBezTo>
                  <a:lnTo>
                    <a:pt x="31245" y="15228"/>
                  </a:lnTo>
                  <a:cubicBezTo>
                    <a:pt x="30869" y="15582"/>
                    <a:pt x="28618" y="16645"/>
                    <a:pt x="28175" y="15937"/>
                  </a:cubicBezTo>
                  <a:cubicBezTo>
                    <a:pt x="27390" y="15228"/>
                    <a:pt x="27799" y="14166"/>
                    <a:pt x="27799" y="13103"/>
                  </a:cubicBezTo>
                  <a:cubicBezTo>
                    <a:pt x="28004" y="11333"/>
                    <a:pt x="25548" y="8853"/>
                    <a:pt x="24729" y="8145"/>
                  </a:cubicBezTo>
                  <a:cubicBezTo>
                    <a:pt x="23911" y="7437"/>
                    <a:pt x="23092" y="6728"/>
                    <a:pt x="21864" y="6728"/>
                  </a:cubicBezTo>
                  <a:cubicBezTo>
                    <a:pt x="19613" y="6020"/>
                    <a:pt x="19613" y="6020"/>
                    <a:pt x="19613" y="6020"/>
                  </a:cubicBezTo>
                  <a:lnTo>
                    <a:pt x="19613" y="6020"/>
                  </a:lnTo>
                  <a:cubicBezTo>
                    <a:pt x="19613" y="6728"/>
                    <a:pt x="19613" y="7437"/>
                    <a:pt x="19408" y="8145"/>
                  </a:cubicBezTo>
                  <a:cubicBezTo>
                    <a:pt x="18794" y="8145"/>
                    <a:pt x="18180" y="7791"/>
                    <a:pt x="17362" y="7083"/>
                  </a:cubicBezTo>
                  <a:cubicBezTo>
                    <a:pt x="14701" y="4249"/>
                    <a:pt x="14701" y="2124"/>
                    <a:pt x="11222" y="1416"/>
                  </a:cubicBezTo>
                  <a:cubicBezTo>
                    <a:pt x="10812" y="1416"/>
                    <a:pt x="10403" y="1416"/>
                    <a:pt x="9789" y="1416"/>
                  </a:cubicBezTo>
                  <a:cubicBezTo>
                    <a:pt x="8152" y="2124"/>
                    <a:pt x="8152" y="2124"/>
                    <a:pt x="8152" y="2124"/>
                  </a:cubicBezTo>
                  <a:cubicBezTo>
                    <a:pt x="7538" y="2479"/>
                    <a:pt x="6719" y="2479"/>
                    <a:pt x="6310" y="2124"/>
                  </a:cubicBezTo>
                  <a:cubicBezTo>
                    <a:pt x="5696" y="1416"/>
                    <a:pt x="4877" y="0"/>
                    <a:pt x="4263" y="708"/>
                  </a:cubicBezTo>
                  <a:cubicBezTo>
                    <a:pt x="3240" y="1416"/>
                    <a:pt x="2626" y="4249"/>
                    <a:pt x="1432" y="4249"/>
                  </a:cubicBezTo>
                  <a:cubicBezTo>
                    <a:pt x="1432" y="4249"/>
                    <a:pt x="204" y="3895"/>
                    <a:pt x="613" y="3895"/>
                  </a:cubicBezTo>
                  <a:cubicBezTo>
                    <a:pt x="409" y="3187"/>
                    <a:pt x="204" y="2833"/>
                    <a:pt x="0" y="2124"/>
                  </a:cubicBezTo>
                  <a:lnTo>
                    <a:pt x="0" y="2124"/>
                  </a:lnTo>
                  <a:cubicBezTo>
                    <a:pt x="0" y="6374"/>
                    <a:pt x="0" y="6374"/>
                    <a:pt x="0" y="6374"/>
                  </a:cubicBezTo>
                  <a:cubicBezTo>
                    <a:pt x="0" y="6374"/>
                    <a:pt x="204" y="6728"/>
                    <a:pt x="0" y="6728"/>
                  </a:cubicBezTo>
                  <a:cubicBezTo>
                    <a:pt x="204" y="7791"/>
                    <a:pt x="1637" y="8499"/>
                    <a:pt x="2012" y="8853"/>
                  </a:cubicBezTo>
                  <a:cubicBezTo>
                    <a:pt x="2251" y="11687"/>
                    <a:pt x="4877" y="17707"/>
                    <a:pt x="6105" y="19124"/>
                  </a:cubicBezTo>
                  <a:cubicBezTo>
                    <a:pt x="6515" y="19832"/>
                    <a:pt x="8561" y="20186"/>
                    <a:pt x="8971" y="19832"/>
                  </a:cubicBezTo>
                  <a:cubicBezTo>
                    <a:pt x="10403" y="19478"/>
                    <a:pt x="10198" y="19478"/>
                    <a:pt x="11426" y="21249"/>
                  </a:cubicBezTo>
                  <a:cubicBezTo>
                    <a:pt x="11836" y="21603"/>
                    <a:pt x="16748" y="17353"/>
                    <a:pt x="17157" y="16291"/>
                  </a:cubicBezTo>
                  <a:cubicBezTo>
                    <a:pt x="18590" y="12749"/>
                    <a:pt x="17771" y="11333"/>
                    <a:pt x="20841" y="11333"/>
                  </a:cubicBezTo>
                  <a:cubicBezTo>
                    <a:pt x="21660" y="11333"/>
                    <a:pt x="21046" y="16645"/>
                    <a:pt x="22683" y="17353"/>
                  </a:cubicBezTo>
                  <a:cubicBezTo>
                    <a:pt x="25957" y="19478"/>
                    <a:pt x="23092" y="24377"/>
                    <a:pt x="22274" y="27624"/>
                  </a:cubicBezTo>
                  <a:cubicBezTo>
                    <a:pt x="21250" y="31106"/>
                    <a:pt x="21250" y="31106"/>
                    <a:pt x="21250" y="31106"/>
                  </a:cubicBezTo>
                  <a:cubicBezTo>
                    <a:pt x="21046" y="32169"/>
                    <a:pt x="20432" y="38898"/>
                    <a:pt x="18999" y="35356"/>
                  </a:cubicBezTo>
                  <a:cubicBezTo>
                    <a:pt x="18794" y="34648"/>
                    <a:pt x="18794" y="31815"/>
                    <a:pt x="18385" y="31815"/>
                  </a:cubicBezTo>
                  <a:cubicBezTo>
                    <a:pt x="16748" y="31815"/>
                    <a:pt x="14087" y="27978"/>
                    <a:pt x="12654" y="29335"/>
                  </a:cubicBezTo>
                  <a:cubicBezTo>
                    <a:pt x="11836" y="30044"/>
                    <a:pt x="11426" y="33231"/>
                    <a:pt x="11836" y="34294"/>
                  </a:cubicBezTo>
                  <a:cubicBezTo>
                    <a:pt x="12450" y="36773"/>
                    <a:pt x="14701" y="37835"/>
                    <a:pt x="15724" y="39252"/>
                  </a:cubicBezTo>
                  <a:cubicBezTo>
                    <a:pt x="16952" y="38898"/>
                    <a:pt x="19613" y="41023"/>
                    <a:pt x="20432" y="42085"/>
                  </a:cubicBezTo>
                  <a:cubicBezTo>
                    <a:pt x="21660" y="43856"/>
                    <a:pt x="20227" y="45272"/>
                    <a:pt x="22683" y="44918"/>
                  </a:cubicBezTo>
                  <a:cubicBezTo>
                    <a:pt x="23911" y="44918"/>
                    <a:pt x="28823" y="48814"/>
                    <a:pt x="26776" y="50231"/>
                  </a:cubicBezTo>
                  <a:cubicBezTo>
                    <a:pt x="24525" y="52001"/>
                    <a:pt x="24729" y="50939"/>
                    <a:pt x="25548" y="54835"/>
                  </a:cubicBezTo>
                  <a:cubicBezTo>
                    <a:pt x="26367" y="60147"/>
                    <a:pt x="25548" y="62980"/>
                    <a:pt x="29607" y="62980"/>
                  </a:cubicBezTo>
                  <a:cubicBezTo>
                    <a:pt x="32063" y="63334"/>
                    <a:pt x="35747" y="62272"/>
                    <a:pt x="34724" y="67939"/>
                  </a:cubicBezTo>
                  <a:cubicBezTo>
                    <a:pt x="34519" y="70772"/>
                    <a:pt x="34110" y="74313"/>
                    <a:pt x="34110" y="76733"/>
                  </a:cubicBezTo>
                  <a:cubicBezTo>
                    <a:pt x="34110" y="79212"/>
                    <a:pt x="33700" y="79921"/>
                    <a:pt x="33086" y="81692"/>
                  </a:cubicBezTo>
                  <a:cubicBezTo>
                    <a:pt x="32472" y="83108"/>
                    <a:pt x="34724" y="88775"/>
                    <a:pt x="34928" y="90545"/>
                  </a:cubicBezTo>
                  <a:cubicBezTo>
                    <a:pt x="35338" y="94441"/>
                    <a:pt x="35133" y="96920"/>
                    <a:pt x="37589" y="97629"/>
                  </a:cubicBezTo>
                  <a:cubicBezTo>
                    <a:pt x="38203" y="97629"/>
                    <a:pt x="39022" y="97274"/>
                    <a:pt x="39431" y="97983"/>
                  </a:cubicBezTo>
                  <a:cubicBezTo>
                    <a:pt x="40045" y="99045"/>
                    <a:pt x="38817" y="99399"/>
                    <a:pt x="38408" y="99399"/>
                  </a:cubicBezTo>
                  <a:cubicBezTo>
                    <a:pt x="37794" y="99399"/>
                    <a:pt x="37180" y="99045"/>
                    <a:pt x="36566" y="99045"/>
                  </a:cubicBezTo>
                  <a:cubicBezTo>
                    <a:pt x="36566" y="101170"/>
                    <a:pt x="37384" y="102941"/>
                    <a:pt x="36770" y="105420"/>
                  </a:cubicBezTo>
                  <a:cubicBezTo>
                    <a:pt x="36566" y="106483"/>
                    <a:pt x="35747" y="108607"/>
                    <a:pt x="35747" y="109670"/>
                  </a:cubicBezTo>
                  <a:cubicBezTo>
                    <a:pt x="35542" y="112149"/>
                    <a:pt x="39022" y="112149"/>
                    <a:pt x="39840" y="114628"/>
                  </a:cubicBezTo>
                  <a:cubicBezTo>
                    <a:pt x="40045" y="115336"/>
                    <a:pt x="41887" y="118819"/>
                    <a:pt x="42296" y="11994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PA-形状 4254"/>
            <p:cNvSpPr/>
            <p:nvPr>
              <p:custDataLst>
                <p:tags r:id="rId13"/>
              </p:custDataLst>
            </p:nvPr>
          </p:nvSpPr>
          <p:spPr>
            <a:xfrm>
              <a:off x="7788227" y="1661099"/>
              <a:ext cx="966104" cy="12057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832" y="4846"/>
                  </a:moveTo>
                  <a:lnTo>
                    <a:pt x="48832" y="4846"/>
                  </a:lnTo>
                  <a:cubicBezTo>
                    <a:pt x="49094" y="7374"/>
                    <a:pt x="50145" y="7585"/>
                    <a:pt x="52510" y="9060"/>
                  </a:cubicBezTo>
                  <a:cubicBezTo>
                    <a:pt x="54613" y="10324"/>
                    <a:pt x="51722" y="12853"/>
                    <a:pt x="49883" y="12853"/>
                  </a:cubicBezTo>
                  <a:cubicBezTo>
                    <a:pt x="44890" y="13064"/>
                    <a:pt x="51722" y="11378"/>
                    <a:pt x="49620" y="9482"/>
                  </a:cubicBezTo>
                  <a:cubicBezTo>
                    <a:pt x="48569" y="8639"/>
                    <a:pt x="47255" y="10956"/>
                    <a:pt x="46992" y="11378"/>
                  </a:cubicBezTo>
                  <a:cubicBezTo>
                    <a:pt x="45153" y="14328"/>
                    <a:pt x="50408" y="17699"/>
                    <a:pt x="47255" y="19771"/>
                  </a:cubicBezTo>
                  <a:cubicBezTo>
                    <a:pt x="45678" y="20193"/>
                    <a:pt x="45678" y="20193"/>
                    <a:pt x="45678" y="20193"/>
                  </a:cubicBezTo>
                  <a:cubicBezTo>
                    <a:pt x="45153" y="20403"/>
                    <a:pt x="44627" y="20614"/>
                    <a:pt x="44102" y="21035"/>
                  </a:cubicBezTo>
                  <a:lnTo>
                    <a:pt x="44102" y="21035"/>
                  </a:lnTo>
                  <a:cubicBezTo>
                    <a:pt x="44627" y="22089"/>
                    <a:pt x="44627" y="22721"/>
                    <a:pt x="43839" y="23564"/>
                  </a:cubicBezTo>
                  <a:cubicBezTo>
                    <a:pt x="43051" y="24618"/>
                    <a:pt x="44364" y="25882"/>
                    <a:pt x="43313" y="26725"/>
                  </a:cubicBezTo>
                  <a:cubicBezTo>
                    <a:pt x="42262" y="27357"/>
                    <a:pt x="41737" y="27568"/>
                    <a:pt x="41211" y="28410"/>
                  </a:cubicBezTo>
                  <a:cubicBezTo>
                    <a:pt x="40686" y="29253"/>
                    <a:pt x="40423" y="30939"/>
                    <a:pt x="39372" y="31360"/>
                  </a:cubicBezTo>
                  <a:cubicBezTo>
                    <a:pt x="38321" y="31782"/>
                    <a:pt x="38058" y="29675"/>
                    <a:pt x="37532" y="29253"/>
                  </a:cubicBezTo>
                  <a:cubicBezTo>
                    <a:pt x="37270" y="28621"/>
                    <a:pt x="37532" y="27778"/>
                    <a:pt x="37007" y="27146"/>
                  </a:cubicBezTo>
                  <a:cubicBezTo>
                    <a:pt x="35956" y="26303"/>
                    <a:pt x="35693" y="26514"/>
                    <a:pt x="35693" y="25039"/>
                  </a:cubicBezTo>
                  <a:cubicBezTo>
                    <a:pt x="35693" y="24196"/>
                    <a:pt x="35430" y="23564"/>
                    <a:pt x="36481" y="23143"/>
                  </a:cubicBezTo>
                  <a:cubicBezTo>
                    <a:pt x="37270" y="22721"/>
                    <a:pt x="38583" y="22089"/>
                    <a:pt x="39109" y="21457"/>
                  </a:cubicBezTo>
                  <a:cubicBezTo>
                    <a:pt x="40686" y="20403"/>
                    <a:pt x="40686" y="20403"/>
                    <a:pt x="40686" y="20403"/>
                  </a:cubicBezTo>
                  <a:lnTo>
                    <a:pt x="40686" y="20403"/>
                  </a:lnTo>
                  <a:cubicBezTo>
                    <a:pt x="40686" y="19561"/>
                    <a:pt x="40948" y="18718"/>
                    <a:pt x="42000" y="18296"/>
                  </a:cubicBezTo>
                  <a:cubicBezTo>
                    <a:pt x="43051" y="18086"/>
                    <a:pt x="40948" y="18296"/>
                    <a:pt x="40948" y="17699"/>
                  </a:cubicBezTo>
                  <a:cubicBezTo>
                    <a:pt x="40686" y="15381"/>
                    <a:pt x="37795" y="15381"/>
                    <a:pt x="35956" y="14539"/>
                  </a:cubicBezTo>
                  <a:cubicBezTo>
                    <a:pt x="35693" y="14328"/>
                    <a:pt x="35693" y="14082"/>
                    <a:pt x="35167" y="13906"/>
                  </a:cubicBezTo>
                  <a:cubicBezTo>
                    <a:pt x="33591" y="13696"/>
                    <a:pt x="31226" y="12853"/>
                    <a:pt x="31489" y="14925"/>
                  </a:cubicBezTo>
                  <a:cubicBezTo>
                    <a:pt x="32014" y="16611"/>
                    <a:pt x="27591" y="17875"/>
                    <a:pt x="26014" y="18086"/>
                  </a:cubicBezTo>
                  <a:cubicBezTo>
                    <a:pt x="24437" y="18296"/>
                    <a:pt x="24175" y="18718"/>
                    <a:pt x="23124" y="19771"/>
                  </a:cubicBezTo>
                  <a:cubicBezTo>
                    <a:pt x="22335" y="20825"/>
                    <a:pt x="19970" y="20193"/>
                    <a:pt x="20759" y="21668"/>
                  </a:cubicBezTo>
                  <a:cubicBezTo>
                    <a:pt x="21547" y="22721"/>
                    <a:pt x="21284" y="23985"/>
                    <a:pt x="22861" y="24407"/>
                  </a:cubicBezTo>
                  <a:cubicBezTo>
                    <a:pt x="24700" y="24828"/>
                    <a:pt x="25751" y="23775"/>
                    <a:pt x="26802" y="23985"/>
                  </a:cubicBezTo>
                  <a:cubicBezTo>
                    <a:pt x="27591" y="24196"/>
                    <a:pt x="27810" y="25250"/>
                    <a:pt x="27591" y="25882"/>
                  </a:cubicBezTo>
                  <a:cubicBezTo>
                    <a:pt x="27021" y="25882"/>
                    <a:pt x="26802" y="25882"/>
                    <a:pt x="26233" y="26093"/>
                  </a:cubicBezTo>
                  <a:cubicBezTo>
                    <a:pt x="24437" y="26514"/>
                    <a:pt x="22861" y="27568"/>
                    <a:pt x="21021" y="27778"/>
                  </a:cubicBezTo>
                  <a:cubicBezTo>
                    <a:pt x="18919" y="27989"/>
                    <a:pt x="15766" y="29253"/>
                    <a:pt x="14189" y="28410"/>
                  </a:cubicBezTo>
                  <a:cubicBezTo>
                    <a:pt x="13927" y="28410"/>
                    <a:pt x="13664" y="28200"/>
                    <a:pt x="13401" y="28200"/>
                  </a:cubicBezTo>
                  <a:lnTo>
                    <a:pt x="13401" y="28200"/>
                  </a:lnTo>
                  <a:cubicBezTo>
                    <a:pt x="11824" y="31360"/>
                    <a:pt x="11824" y="31360"/>
                    <a:pt x="11824" y="31360"/>
                  </a:cubicBezTo>
                  <a:cubicBezTo>
                    <a:pt x="10248" y="34521"/>
                    <a:pt x="10248" y="34521"/>
                    <a:pt x="10248" y="34521"/>
                  </a:cubicBezTo>
                  <a:cubicBezTo>
                    <a:pt x="9985" y="35364"/>
                    <a:pt x="8934" y="35575"/>
                    <a:pt x="8671" y="36207"/>
                  </a:cubicBezTo>
                  <a:cubicBezTo>
                    <a:pt x="8671" y="39789"/>
                    <a:pt x="5781" y="35575"/>
                    <a:pt x="6043" y="38735"/>
                  </a:cubicBezTo>
                  <a:cubicBezTo>
                    <a:pt x="6043" y="42107"/>
                    <a:pt x="525" y="39789"/>
                    <a:pt x="1839" y="44389"/>
                  </a:cubicBezTo>
                  <a:cubicBezTo>
                    <a:pt x="2102" y="45864"/>
                    <a:pt x="1051" y="46918"/>
                    <a:pt x="2890" y="47550"/>
                  </a:cubicBezTo>
                  <a:cubicBezTo>
                    <a:pt x="4204" y="47761"/>
                    <a:pt x="5781" y="49446"/>
                    <a:pt x="3941" y="50289"/>
                  </a:cubicBezTo>
                  <a:cubicBezTo>
                    <a:pt x="2102" y="51132"/>
                    <a:pt x="4467" y="51975"/>
                    <a:pt x="5255" y="52607"/>
                  </a:cubicBezTo>
                  <a:cubicBezTo>
                    <a:pt x="6306" y="53239"/>
                    <a:pt x="7094" y="53450"/>
                    <a:pt x="6306" y="54503"/>
                  </a:cubicBezTo>
                  <a:cubicBezTo>
                    <a:pt x="4992" y="56400"/>
                    <a:pt x="4467" y="57453"/>
                    <a:pt x="6569" y="59139"/>
                  </a:cubicBezTo>
                  <a:cubicBezTo>
                    <a:pt x="8145" y="60193"/>
                    <a:pt x="7620" y="60825"/>
                    <a:pt x="7094" y="62089"/>
                  </a:cubicBezTo>
                  <a:cubicBezTo>
                    <a:pt x="6569" y="62932"/>
                    <a:pt x="7094" y="63564"/>
                    <a:pt x="6043" y="64196"/>
                  </a:cubicBezTo>
                  <a:cubicBezTo>
                    <a:pt x="5255" y="64618"/>
                    <a:pt x="4729" y="64828"/>
                    <a:pt x="3678" y="65039"/>
                  </a:cubicBezTo>
                  <a:cubicBezTo>
                    <a:pt x="0" y="66514"/>
                    <a:pt x="9197" y="67146"/>
                    <a:pt x="7883" y="68797"/>
                  </a:cubicBezTo>
                  <a:cubicBezTo>
                    <a:pt x="8408" y="70728"/>
                    <a:pt x="9722" y="71325"/>
                    <a:pt x="11299" y="72379"/>
                  </a:cubicBezTo>
                  <a:cubicBezTo>
                    <a:pt x="12350" y="73011"/>
                    <a:pt x="9459" y="77225"/>
                    <a:pt x="11036" y="78489"/>
                  </a:cubicBezTo>
                  <a:cubicBezTo>
                    <a:pt x="12350" y="79543"/>
                    <a:pt x="12350" y="82493"/>
                    <a:pt x="14189" y="82493"/>
                  </a:cubicBezTo>
                  <a:cubicBezTo>
                    <a:pt x="15766" y="82493"/>
                    <a:pt x="21810" y="79122"/>
                    <a:pt x="18919" y="82914"/>
                  </a:cubicBezTo>
                  <a:cubicBezTo>
                    <a:pt x="18131" y="83757"/>
                    <a:pt x="16029" y="84600"/>
                    <a:pt x="15766" y="85864"/>
                  </a:cubicBezTo>
                  <a:cubicBezTo>
                    <a:pt x="15503" y="87550"/>
                    <a:pt x="16291" y="88182"/>
                    <a:pt x="13664" y="89657"/>
                  </a:cubicBezTo>
                  <a:cubicBezTo>
                    <a:pt x="13401" y="89657"/>
                    <a:pt x="12875" y="89657"/>
                    <a:pt x="12613" y="89868"/>
                  </a:cubicBezTo>
                  <a:cubicBezTo>
                    <a:pt x="11824" y="90289"/>
                    <a:pt x="11824" y="90289"/>
                    <a:pt x="11036" y="90711"/>
                  </a:cubicBezTo>
                  <a:cubicBezTo>
                    <a:pt x="10248" y="90921"/>
                    <a:pt x="8934" y="90500"/>
                    <a:pt x="8145" y="90711"/>
                  </a:cubicBezTo>
                  <a:cubicBezTo>
                    <a:pt x="7094" y="90921"/>
                    <a:pt x="7883" y="91764"/>
                    <a:pt x="8408" y="92396"/>
                  </a:cubicBezTo>
                  <a:cubicBezTo>
                    <a:pt x="9459" y="93450"/>
                    <a:pt x="9722" y="93871"/>
                    <a:pt x="9722" y="95346"/>
                  </a:cubicBezTo>
                  <a:cubicBezTo>
                    <a:pt x="9722" y="95978"/>
                    <a:pt x="9722" y="96575"/>
                    <a:pt x="9985" y="97032"/>
                  </a:cubicBezTo>
                  <a:cubicBezTo>
                    <a:pt x="10248" y="97875"/>
                    <a:pt x="10773" y="98507"/>
                    <a:pt x="10510" y="99350"/>
                  </a:cubicBezTo>
                  <a:cubicBezTo>
                    <a:pt x="11562" y="100579"/>
                    <a:pt x="11562" y="100579"/>
                    <a:pt x="11562" y="100579"/>
                  </a:cubicBezTo>
                  <a:lnTo>
                    <a:pt x="11562" y="100579"/>
                  </a:lnTo>
                  <a:cubicBezTo>
                    <a:pt x="11562" y="100790"/>
                    <a:pt x="12087" y="101211"/>
                    <a:pt x="12350" y="101422"/>
                  </a:cubicBezTo>
                  <a:cubicBezTo>
                    <a:pt x="12350" y="102265"/>
                    <a:pt x="12613" y="102897"/>
                    <a:pt x="12613" y="103740"/>
                  </a:cubicBezTo>
                  <a:cubicBezTo>
                    <a:pt x="12613" y="104161"/>
                    <a:pt x="12613" y="105847"/>
                    <a:pt x="13664" y="105636"/>
                  </a:cubicBezTo>
                  <a:cubicBezTo>
                    <a:pt x="15766" y="105847"/>
                    <a:pt x="17605" y="105636"/>
                    <a:pt x="19445" y="106690"/>
                  </a:cubicBezTo>
                  <a:cubicBezTo>
                    <a:pt x="22861" y="108375"/>
                    <a:pt x="23912" y="110482"/>
                    <a:pt x="28335" y="109007"/>
                  </a:cubicBezTo>
                  <a:cubicBezTo>
                    <a:pt x="33591" y="107532"/>
                    <a:pt x="37795" y="104582"/>
                    <a:pt x="43576" y="107322"/>
                  </a:cubicBezTo>
                  <a:cubicBezTo>
                    <a:pt x="45153" y="107954"/>
                    <a:pt x="45416" y="111115"/>
                    <a:pt x="47781" y="110482"/>
                  </a:cubicBezTo>
                  <a:cubicBezTo>
                    <a:pt x="50408" y="109850"/>
                    <a:pt x="51459" y="111536"/>
                    <a:pt x="51459" y="113432"/>
                  </a:cubicBezTo>
                  <a:cubicBezTo>
                    <a:pt x="51197" y="114064"/>
                    <a:pt x="52248" y="117225"/>
                    <a:pt x="53036" y="117436"/>
                  </a:cubicBezTo>
                  <a:cubicBezTo>
                    <a:pt x="53824" y="117647"/>
                    <a:pt x="55927" y="117436"/>
                    <a:pt x="56978" y="117436"/>
                  </a:cubicBezTo>
                  <a:cubicBezTo>
                    <a:pt x="60394" y="117436"/>
                    <a:pt x="57766" y="118700"/>
                    <a:pt x="59343" y="119332"/>
                  </a:cubicBezTo>
                  <a:cubicBezTo>
                    <a:pt x="60875" y="119964"/>
                    <a:pt x="64029" y="119964"/>
                    <a:pt x="65343" y="119332"/>
                  </a:cubicBezTo>
                  <a:lnTo>
                    <a:pt x="65343" y="119332"/>
                  </a:lnTo>
                  <a:cubicBezTo>
                    <a:pt x="64554" y="118068"/>
                    <a:pt x="62978" y="116382"/>
                    <a:pt x="62978" y="114907"/>
                  </a:cubicBezTo>
                  <a:cubicBezTo>
                    <a:pt x="62978" y="111957"/>
                    <a:pt x="69284" y="110272"/>
                    <a:pt x="71912" y="109218"/>
                  </a:cubicBezTo>
                  <a:cubicBezTo>
                    <a:pt x="76642" y="107532"/>
                    <a:pt x="81372" y="106690"/>
                    <a:pt x="86102" y="105636"/>
                  </a:cubicBezTo>
                  <a:cubicBezTo>
                    <a:pt x="86364" y="105636"/>
                    <a:pt x="86364" y="105636"/>
                    <a:pt x="86364" y="105636"/>
                  </a:cubicBezTo>
                  <a:cubicBezTo>
                    <a:pt x="85576" y="104372"/>
                    <a:pt x="84525" y="103318"/>
                    <a:pt x="84262" y="102054"/>
                  </a:cubicBezTo>
                  <a:cubicBezTo>
                    <a:pt x="84262" y="101211"/>
                    <a:pt x="86627" y="100158"/>
                    <a:pt x="87416" y="99947"/>
                  </a:cubicBezTo>
                  <a:cubicBezTo>
                    <a:pt x="88992" y="99350"/>
                    <a:pt x="89781" y="99736"/>
                    <a:pt x="91094" y="100158"/>
                  </a:cubicBezTo>
                  <a:cubicBezTo>
                    <a:pt x="92408" y="100790"/>
                    <a:pt x="93197" y="100368"/>
                    <a:pt x="94773" y="100368"/>
                  </a:cubicBezTo>
                  <a:cubicBezTo>
                    <a:pt x="96087" y="100368"/>
                    <a:pt x="96569" y="101211"/>
                    <a:pt x="97927" y="101211"/>
                  </a:cubicBezTo>
                  <a:cubicBezTo>
                    <a:pt x="99459" y="101422"/>
                    <a:pt x="99459" y="100158"/>
                    <a:pt x="100248" y="99525"/>
                  </a:cubicBezTo>
                  <a:cubicBezTo>
                    <a:pt x="101299" y="98893"/>
                    <a:pt x="104452" y="97875"/>
                    <a:pt x="105503" y="98261"/>
                  </a:cubicBezTo>
                  <a:cubicBezTo>
                    <a:pt x="107343" y="98893"/>
                    <a:pt x="110759" y="97208"/>
                    <a:pt x="112335" y="95978"/>
                  </a:cubicBezTo>
                  <a:cubicBezTo>
                    <a:pt x="113124" y="95136"/>
                    <a:pt x="112335" y="94714"/>
                    <a:pt x="113124" y="93871"/>
                  </a:cubicBezTo>
                  <a:cubicBezTo>
                    <a:pt x="114437" y="92396"/>
                    <a:pt x="112072" y="92607"/>
                    <a:pt x="111284" y="91553"/>
                  </a:cubicBezTo>
                  <a:cubicBezTo>
                    <a:pt x="111284" y="91553"/>
                    <a:pt x="110759" y="90921"/>
                    <a:pt x="110759" y="90500"/>
                  </a:cubicBezTo>
                  <a:cubicBezTo>
                    <a:pt x="111810" y="90500"/>
                    <a:pt x="112335" y="91132"/>
                    <a:pt x="113124" y="90289"/>
                  </a:cubicBezTo>
                  <a:cubicBezTo>
                    <a:pt x="114700" y="89236"/>
                    <a:pt x="113912" y="87550"/>
                    <a:pt x="116277" y="87339"/>
                  </a:cubicBezTo>
                  <a:cubicBezTo>
                    <a:pt x="117328" y="87129"/>
                    <a:pt x="118116" y="87339"/>
                    <a:pt x="118905" y="86286"/>
                  </a:cubicBezTo>
                  <a:cubicBezTo>
                    <a:pt x="119430" y="85443"/>
                    <a:pt x="119956" y="85021"/>
                    <a:pt x="119956" y="83968"/>
                  </a:cubicBezTo>
                  <a:cubicBezTo>
                    <a:pt x="118905" y="83968"/>
                    <a:pt x="118379" y="82071"/>
                    <a:pt x="118379" y="81439"/>
                  </a:cubicBezTo>
                  <a:cubicBezTo>
                    <a:pt x="118379" y="79964"/>
                    <a:pt x="118379" y="78911"/>
                    <a:pt x="118116" y="77647"/>
                  </a:cubicBezTo>
                  <a:cubicBezTo>
                    <a:pt x="117328" y="75961"/>
                    <a:pt x="114963" y="75118"/>
                    <a:pt x="114175" y="73432"/>
                  </a:cubicBezTo>
                  <a:lnTo>
                    <a:pt x="114175" y="73222"/>
                  </a:lnTo>
                  <a:cubicBezTo>
                    <a:pt x="114175" y="72589"/>
                    <a:pt x="113649" y="71571"/>
                    <a:pt x="113649" y="70939"/>
                  </a:cubicBezTo>
                  <a:lnTo>
                    <a:pt x="113649" y="70939"/>
                  </a:lnTo>
                  <a:cubicBezTo>
                    <a:pt x="113124" y="70272"/>
                    <a:pt x="110759" y="68200"/>
                    <a:pt x="110496" y="67778"/>
                  </a:cubicBezTo>
                  <a:cubicBezTo>
                    <a:pt x="109445" y="66303"/>
                    <a:pt x="104978" y="66303"/>
                    <a:pt x="105240" y="64828"/>
                  </a:cubicBezTo>
                  <a:cubicBezTo>
                    <a:pt x="105240" y="64196"/>
                    <a:pt x="106291" y="62932"/>
                    <a:pt x="106554" y="62300"/>
                  </a:cubicBezTo>
                  <a:cubicBezTo>
                    <a:pt x="107343" y="60825"/>
                    <a:pt x="106291" y="59771"/>
                    <a:pt x="106291" y="58507"/>
                  </a:cubicBezTo>
                  <a:cubicBezTo>
                    <a:pt x="107080" y="58507"/>
                    <a:pt x="107868" y="58718"/>
                    <a:pt x="108656" y="58718"/>
                  </a:cubicBezTo>
                  <a:cubicBezTo>
                    <a:pt x="109182" y="58718"/>
                    <a:pt x="110759" y="58507"/>
                    <a:pt x="109970" y="57875"/>
                  </a:cubicBezTo>
                  <a:cubicBezTo>
                    <a:pt x="109445" y="57453"/>
                    <a:pt x="108394" y="57664"/>
                    <a:pt x="107605" y="57664"/>
                  </a:cubicBezTo>
                  <a:cubicBezTo>
                    <a:pt x="104452" y="57243"/>
                    <a:pt x="104715" y="55768"/>
                    <a:pt x="104189" y="53450"/>
                  </a:cubicBezTo>
                  <a:cubicBezTo>
                    <a:pt x="103927" y="52396"/>
                    <a:pt x="101036" y="49025"/>
                    <a:pt x="101824" y="48182"/>
                  </a:cubicBezTo>
                  <a:cubicBezTo>
                    <a:pt x="102613" y="47129"/>
                    <a:pt x="103138" y="46707"/>
                    <a:pt x="103138" y="45232"/>
                  </a:cubicBezTo>
                  <a:cubicBezTo>
                    <a:pt x="103138" y="43792"/>
                    <a:pt x="103664" y="41685"/>
                    <a:pt x="103927" y="40000"/>
                  </a:cubicBezTo>
                  <a:cubicBezTo>
                    <a:pt x="105240" y="36628"/>
                    <a:pt x="100510" y="37260"/>
                    <a:pt x="97357" y="37050"/>
                  </a:cubicBezTo>
                  <a:cubicBezTo>
                    <a:pt x="92145" y="37050"/>
                    <a:pt x="93197" y="35364"/>
                    <a:pt x="92145" y="32203"/>
                  </a:cubicBezTo>
                  <a:cubicBezTo>
                    <a:pt x="91094" y="29885"/>
                    <a:pt x="90832" y="30517"/>
                    <a:pt x="93722" y="29464"/>
                  </a:cubicBezTo>
                  <a:cubicBezTo>
                    <a:pt x="96350" y="28621"/>
                    <a:pt x="90043" y="26303"/>
                    <a:pt x="88467" y="26303"/>
                  </a:cubicBezTo>
                  <a:cubicBezTo>
                    <a:pt x="85313" y="26514"/>
                    <a:pt x="87153" y="25671"/>
                    <a:pt x="85576" y="24618"/>
                  </a:cubicBezTo>
                  <a:cubicBezTo>
                    <a:pt x="84525" y="23985"/>
                    <a:pt x="81109" y="22721"/>
                    <a:pt x="79532" y="22932"/>
                  </a:cubicBezTo>
                  <a:cubicBezTo>
                    <a:pt x="78218" y="22089"/>
                    <a:pt x="75328" y="21457"/>
                    <a:pt x="74540" y="19982"/>
                  </a:cubicBezTo>
                  <a:cubicBezTo>
                    <a:pt x="74014" y="19350"/>
                    <a:pt x="74540" y="17453"/>
                    <a:pt x="75591" y="17032"/>
                  </a:cubicBezTo>
                  <a:cubicBezTo>
                    <a:pt x="77430" y="16224"/>
                    <a:pt x="80846" y="18507"/>
                    <a:pt x="82948" y="18507"/>
                  </a:cubicBezTo>
                  <a:cubicBezTo>
                    <a:pt x="83474" y="18507"/>
                    <a:pt x="83474" y="20193"/>
                    <a:pt x="83737" y="20614"/>
                  </a:cubicBezTo>
                  <a:cubicBezTo>
                    <a:pt x="85576" y="22721"/>
                    <a:pt x="86364" y="18718"/>
                    <a:pt x="86627" y="18086"/>
                  </a:cubicBezTo>
                  <a:cubicBezTo>
                    <a:pt x="87941" y="16014"/>
                    <a:pt x="87941" y="16014"/>
                    <a:pt x="87941" y="16014"/>
                  </a:cubicBezTo>
                  <a:cubicBezTo>
                    <a:pt x="88992" y="14082"/>
                    <a:pt x="92671" y="11167"/>
                    <a:pt x="88467" y="9903"/>
                  </a:cubicBezTo>
                  <a:cubicBezTo>
                    <a:pt x="86364" y="9482"/>
                    <a:pt x="87153" y="6321"/>
                    <a:pt x="86102" y="6321"/>
                  </a:cubicBezTo>
                  <a:cubicBezTo>
                    <a:pt x="82160" y="6321"/>
                    <a:pt x="83211" y="7164"/>
                    <a:pt x="81372" y="9271"/>
                  </a:cubicBezTo>
                  <a:cubicBezTo>
                    <a:pt x="80846" y="9903"/>
                    <a:pt x="74540" y="12431"/>
                    <a:pt x="74014" y="12221"/>
                  </a:cubicBezTo>
                  <a:cubicBezTo>
                    <a:pt x="72437" y="11167"/>
                    <a:pt x="72700" y="11167"/>
                    <a:pt x="70861" y="11378"/>
                  </a:cubicBezTo>
                  <a:cubicBezTo>
                    <a:pt x="70335" y="11589"/>
                    <a:pt x="67708" y="11378"/>
                    <a:pt x="67182" y="10956"/>
                  </a:cubicBezTo>
                  <a:cubicBezTo>
                    <a:pt x="65605" y="10114"/>
                    <a:pt x="62233" y="6532"/>
                    <a:pt x="61927" y="4846"/>
                  </a:cubicBezTo>
                  <a:cubicBezTo>
                    <a:pt x="61445" y="4635"/>
                    <a:pt x="59605" y="4214"/>
                    <a:pt x="59343" y="3582"/>
                  </a:cubicBezTo>
                  <a:cubicBezTo>
                    <a:pt x="59605" y="3582"/>
                    <a:pt x="59343" y="3371"/>
                    <a:pt x="59343" y="3371"/>
                  </a:cubicBezTo>
                  <a:cubicBezTo>
                    <a:pt x="59343" y="842"/>
                    <a:pt x="59343" y="842"/>
                    <a:pt x="59343" y="842"/>
                  </a:cubicBezTo>
                  <a:lnTo>
                    <a:pt x="59343" y="842"/>
                  </a:lnTo>
                  <a:cubicBezTo>
                    <a:pt x="58817" y="1264"/>
                    <a:pt x="57766" y="1264"/>
                    <a:pt x="56978" y="1264"/>
                  </a:cubicBezTo>
                  <a:cubicBezTo>
                    <a:pt x="56978" y="1053"/>
                    <a:pt x="56715" y="1053"/>
                    <a:pt x="56715" y="1053"/>
                  </a:cubicBezTo>
                  <a:cubicBezTo>
                    <a:pt x="56452" y="842"/>
                    <a:pt x="56189" y="421"/>
                    <a:pt x="55927" y="210"/>
                  </a:cubicBezTo>
                  <a:cubicBezTo>
                    <a:pt x="55401" y="0"/>
                    <a:pt x="55138" y="0"/>
                    <a:pt x="54613" y="0"/>
                  </a:cubicBezTo>
                  <a:cubicBezTo>
                    <a:pt x="52773" y="210"/>
                    <a:pt x="51197" y="2949"/>
                    <a:pt x="50408" y="2739"/>
                  </a:cubicBezTo>
                  <a:cubicBezTo>
                    <a:pt x="48832" y="4846"/>
                    <a:pt x="48832" y="4846"/>
                    <a:pt x="48832" y="4846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PA-形状 4255"/>
            <p:cNvSpPr/>
            <p:nvPr>
              <p:custDataLst>
                <p:tags r:id="rId14"/>
              </p:custDataLst>
            </p:nvPr>
          </p:nvSpPr>
          <p:spPr>
            <a:xfrm>
              <a:off x="7858234" y="1402833"/>
              <a:ext cx="734302" cy="5772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307" y="54465"/>
                  </a:moveTo>
                  <a:lnTo>
                    <a:pt x="83307" y="54465"/>
                  </a:lnTo>
                  <a:cubicBezTo>
                    <a:pt x="82615" y="50507"/>
                    <a:pt x="82615" y="50507"/>
                    <a:pt x="82615" y="50507"/>
                  </a:cubicBezTo>
                  <a:cubicBezTo>
                    <a:pt x="83307" y="49627"/>
                    <a:pt x="84346" y="44789"/>
                    <a:pt x="84692" y="43469"/>
                  </a:cubicBezTo>
                  <a:cubicBezTo>
                    <a:pt x="85038" y="38191"/>
                    <a:pt x="80538" y="41710"/>
                    <a:pt x="79500" y="37751"/>
                  </a:cubicBezTo>
                  <a:cubicBezTo>
                    <a:pt x="78807" y="35113"/>
                    <a:pt x="79153" y="33793"/>
                    <a:pt x="80884" y="31594"/>
                  </a:cubicBezTo>
                  <a:cubicBezTo>
                    <a:pt x="82615" y="29028"/>
                    <a:pt x="83307" y="29028"/>
                    <a:pt x="85730" y="28149"/>
                  </a:cubicBezTo>
                  <a:cubicBezTo>
                    <a:pt x="87461" y="28149"/>
                    <a:pt x="85384" y="25070"/>
                    <a:pt x="84692" y="24630"/>
                  </a:cubicBezTo>
                  <a:cubicBezTo>
                    <a:pt x="83307" y="22871"/>
                    <a:pt x="82269" y="20671"/>
                    <a:pt x="80538" y="20232"/>
                  </a:cubicBezTo>
                  <a:cubicBezTo>
                    <a:pt x="78461" y="18912"/>
                    <a:pt x="76038" y="23310"/>
                    <a:pt x="73326" y="23310"/>
                  </a:cubicBezTo>
                  <a:cubicBezTo>
                    <a:pt x="72230" y="21111"/>
                    <a:pt x="70903" y="17593"/>
                    <a:pt x="72923" y="15833"/>
                  </a:cubicBezTo>
                  <a:cubicBezTo>
                    <a:pt x="72923" y="14514"/>
                    <a:pt x="71942" y="12755"/>
                    <a:pt x="71942" y="10555"/>
                  </a:cubicBezTo>
                  <a:cubicBezTo>
                    <a:pt x="69807" y="10116"/>
                    <a:pt x="69519" y="10116"/>
                    <a:pt x="67442" y="8796"/>
                  </a:cubicBezTo>
                  <a:cubicBezTo>
                    <a:pt x="65019" y="6597"/>
                    <a:pt x="66403" y="5717"/>
                    <a:pt x="65365" y="3078"/>
                  </a:cubicBezTo>
                  <a:cubicBezTo>
                    <a:pt x="63288" y="3078"/>
                    <a:pt x="63288" y="10995"/>
                    <a:pt x="63634" y="12755"/>
                  </a:cubicBezTo>
                  <a:cubicBezTo>
                    <a:pt x="64326" y="17153"/>
                    <a:pt x="63288" y="20232"/>
                    <a:pt x="59480" y="22431"/>
                  </a:cubicBezTo>
                  <a:cubicBezTo>
                    <a:pt x="57750" y="23310"/>
                    <a:pt x="57750" y="20671"/>
                    <a:pt x="57057" y="18912"/>
                  </a:cubicBezTo>
                  <a:cubicBezTo>
                    <a:pt x="56365" y="16713"/>
                    <a:pt x="55326" y="13194"/>
                    <a:pt x="55673" y="10555"/>
                  </a:cubicBezTo>
                  <a:cubicBezTo>
                    <a:pt x="56019" y="9236"/>
                    <a:pt x="57057" y="6157"/>
                    <a:pt x="56365" y="5277"/>
                  </a:cubicBezTo>
                  <a:cubicBezTo>
                    <a:pt x="55326" y="3958"/>
                    <a:pt x="53250" y="2199"/>
                    <a:pt x="51519" y="3078"/>
                  </a:cubicBezTo>
                  <a:cubicBezTo>
                    <a:pt x="48750" y="4838"/>
                    <a:pt x="49442" y="1759"/>
                    <a:pt x="45980" y="2638"/>
                  </a:cubicBezTo>
                  <a:cubicBezTo>
                    <a:pt x="44596" y="3078"/>
                    <a:pt x="45288" y="0"/>
                    <a:pt x="44250" y="439"/>
                  </a:cubicBezTo>
                  <a:cubicBezTo>
                    <a:pt x="42519" y="439"/>
                    <a:pt x="42519" y="3078"/>
                    <a:pt x="41826" y="4838"/>
                  </a:cubicBezTo>
                  <a:cubicBezTo>
                    <a:pt x="41826" y="8796"/>
                    <a:pt x="43557" y="7037"/>
                    <a:pt x="44942" y="8796"/>
                  </a:cubicBezTo>
                  <a:cubicBezTo>
                    <a:pt x="45634" y="9676"/>
                    <a:pt x="45980" y="11435"/>
                    <a:pt x="45288" y="12315"/>
                  </a:cubicBezTo>
                  <a:cubicBezTo>
                    <a:pt x="41480" y="16273"/>
                    <a:pt x="41826" y="8796"/>
                    <a:pt x="38019" y="11435"/>
                  </a:cubicBezTo>
                  <a:cubicBezTo>
                    <a:pt x="36634" y="12315"/>
                    <a:pt x="33173" y="13194"/>
                    <a:pt x="32826" y="15394"/>
                  </a:cubicBezTo>
                  <a:cubicBezTo>
                    <a:pt x="31442" y="19352"/>
                    <a:pt x="30057" y="14514"/>
                    <a:pt x="28326" y="15394"/>
                  </a:cubicBezTo>
                  <a:cubicBezTo>
                    <a:pt x="27288" y="15833"/>
                    <a:pt x="25903" y="18032"/>
                    <a:pt x="24923" y="17153"/>
                  </a:cubicBezTo>
                  <a:cubicBezTo>
                    <a:pt x="22153" y="14954"/>
                    <a:pt x="18346" y="23750"/>
                    <a:pt x="17307" y="25949"/>
                  </a:cubicBezTo>
                  <a:cubicBezTo>
                    <a:pt x="16615" y="26756"/>
                    <a:pt x="14192" y="32034"/>
                    <a:pt x="14192" y="32913"/>
                  </a:cubicBezTo>
                  <a:cubicBezTo>
                    <a:pt x="14538" y="34233"/>
                    <a:pt x="14884" y="35552"/>
                    <a:pt x="15576" y="36872"/>
                  </a:cubicBezTo>
                  <a:cubicBezTo>
                    <a:pt x="14538" y="39951"/>
                    <a:pt x="13846" y="39951"/>
                    <a:pt x="11769" y="41710"/>
                  </a:cubicBezTo>
                  <a:cubicBezTo>
                    <a:pt x="10730" y="42590"/>
                    <a:pt x="8653" y="44349"/>
                    <a:pt x="7615" y="45229"/>
                  </a:cubicBezTo>
                  <a:cubicBezTo>
                    <a:pt x="6576" y="45668"/>
                    <a:pt x="5538" y="45668"/>
                    <a:pt x="5192" y="46548"/>
                  </a:cubicBezTo>
                  <a:cubicBezTo>
                    <a:pt x="1730" y="52266"/>
                    <a:pt x="6923" y="54905"/>
                    <a:pt x="6230" y="59303"/>
                  </a:cubicBezTo>
                  <a:cubicBezTo>
                    <a:pt x="6230" y="61502"/>
                    <a:pt x="0" y="61502"/>
                    <a:pt x="4153" y="65461"/>
                  </a:cubicBezTo>
                  <a:cubicBezTo>
                    <a:pt x="5538" y="66780"/>
                    <a:pt x="6576" y="66780"/>
                    <a:pt x="8307" y="67220"/>
                  </a:cubicBezTo>
                  <a:cubicBezTo>
                    <a:pt x="10038" y="67660"/>
                    <a:pt x="9692" y="70299"/>
                    <a:pt x="11076" y="71618"/>
                  </a:cubicBezTo>
                  <a:cubicBezTo>
                    <a:pt x="11769" y="72058"/>
                    <a:pt x="15230" y="72938"/>
                    <a:pt x="16269" y="72498"/>
                  </a:cubicBezTo>
                  <a:cubicBezTo>
                    <a:pt x="16961" y="72498"/>
                    <a:pt x="16961" y="70739"/>
                    <a:pt x="17653" y="70739"/>
                  </a:cubicBezTo>
                  <a:cubicBezTo>
                    <a:pt x="17653" y="70739"/>
                    <a:pt x="17653" y="70739"/>
                    <a:pt x="17653" y="71178"/>
                  </a:cubicBezTo>
                  <a:cubicBezTo>
                    <a:pt x="18000" y="71178"/>
                    <a:pt x="17307" y="74257"/>
                    <a:pt x="17307" y="74697"/>
                  </a:cubicBezTo>
                  <a:cubicBezTo>
                    <a:pt x="17307" y="76017"/>
                    <a:pt x="18346" y="77776"/>
                    <a:pt x="19038" y="78656"/>
                  </a:cubicBezTo>
                  <a:cubicBezTo>
                    <a:pt x="19730" y="79535"/>
                    <a:pt x="21461" y="79095"/>
                    <a:pt x="20423" y="78216"/>
                  </a:cubicBezTo>
                  <a:cubicBezTo>
                    <a:pt x="20076" y="77776"/>
                    <a:pt x="18692" y="76456"/>
                    <a:pt x="20076" y="76017"/>
                  </a:cubicBezTo>
                  <a:cubicBezTo>
                    <a:pt x="20423" y="74697"/>
                    <a:pt x="21461" y="73378"/>
                    <a:pt x="21750" y="76456"/>
                  </a:cubicBezTo>
                  <a:cubicBezTo>
                    <a:pt x="22153" y="77336"/>
                    <a:pt x="24923" y="77776"/>
                    <a:pt x="25211" y="76456"/>
                  </a:cubicBezTo>
                  <a:cubicBezTo>
                    <a:pt x="25903" y="72058"/>
                    <a:pt x="32826" y="78656"/>
                    <a:pt x="34211" y="75577"/>
                  </a:cubicBezTo>
                  <a:cubicBezTo>
                    <a:pt x="35250" y="72938"/>
                    <a:pt x="33173" y="71178"/>
                    <a:pt x="33173" y="68979"/>
                  </a:cubicBezTo>
                  <a:cubicBezTo>
                    <a:pt x="34211" y="68540"/>
                    <a:pt x="35250" y="67660"/>
                    <a:pt x="35596" y="69419"/>
                  </a:cubicBezTo>
                  <a:cubicBezTo>
                    <a:pt x="35942" y="72498"/>
                    <a:pt x="36634" y="70739"/>
                    <a:pt x="36634" y="68979"/>
                  </a:cubicBezTo>
                  <a:cubicBezTo>
                    <a:pt x="36634" y="66780"/>
                    <a:pt x="36634" y="66780"/>
                    <a:pt x="36634" y="66780"/>
                  </a:cubicBezTo>
                  <a:cubicBezTo>
                    <a:pt x="37673" y="66340"/>
                    <a:pt x="38711" y="65901"/>
                    <a:pt x="39750" y="65461"/>
                  </a:cubicBezTo>
                  <a:cubicBezTo>
                    <a:pt x="41826" y="64581"/>
                    <a:pt x="41826" y="63262"/>
                    <a:pt x="42519" y="66780"/>
                  </a:cubicBezTo>
                  <a:cubicBezTo>
                    <a:pt x="42519" y="67660"/>
                    <a:pt x="44250" y="67220"/>
                    <a:pt x="44596" y="67220"/>
                  </a:cubicBezTo>
                  <a:cubicBezTo>
                    <a:pt x="45288" y="67660"/>
                    <a:pt x="45288" y="68100"/>
                    <a:pt x="45634" y="68100"/>
                  </a:cubicBezTo>
                  <a:cubicBezTo>
                    <a:pt x="46673" y="68100"/>
                    <a:pt x="48403" y="66340"/>
                    <a:pt x="49096" y="65461"/>
                  </a:cubicBezTo>
                  <a:cubicBezTo>
                    <a:pt x="50826" y="64141"/>
                    <a:pt x="50134" y="62822"/>
                    <a:pt x="52903" y="63701"/>
                  </a:cubicBezTo>
                  <a:lnTo>
                    <a:pt x="52903" y="63701"/>
                  </a:lnTo>
                  <a:cubicBezTo>
                    <a:pt x="54980" y="59303"/>
                    <a:pt x="54980" y="59303"/>
                    <a:pt x="54980" y="59303"/>
                  </a:cubicBezTo>
                  <a:cubicBezTo>
                    <a:pt x="56019" y="59743"/>
                    <a:pt x="58096" y="54025"/>
                    <a:pt x="60519" y="53585"/>
                  </a:cubicBezTo>
                  <a:cubicBezTo>
                    <a:pt x="61211" y="53585"/>
                    <a:pt x="61557" y="53585"/>
                    <a:pt x="62250" y="54025"/>
                  </a:cubicBezTo>
                  <a:cubicBezTo>
                    <a:pt x="62596" y="54465"/>
                    <a:pt x="62942" y="55345"/>
                    <a:pt x="63288" y="55784"/>
                  </a:cubicBezTo>
                  <a:cubicBezTo>
                    <a:pt x="63288" y="55784"/>
                    <a:pt x="63634" y="55784"/>
                    <a:pt x="63634" y="56224"/>
                  </a:cubicBezTo>
                  <a:cubicBezTo>
                    <a:pt x="64673" y="56224"/>
                    <a:pt x="66057" y="56224"/>
                    <a:pt x="66750" y="55345"/>
                  </a:cubicBezTo>
                  <a:lnTo>
                    <a:pt x="66750" y="55345"/>
                  </a:lnTo>
                  <a:cubicBezTo>
                    <a:pt x="66750" y="54905"/>
                    <a:pt x="66750" y="54465"/>
                    <a:pt x="67442" y="54465"/>
                  </a:cubicBezTo>
                  <a:cubicBezTo>
                    <a:pt x="68480" y="54025"/>
                    <a:pt x="70153" y="52706"/>
                    <a:pt x="70153" y="51386"/>
                  </a:cubicBezTo>
                  <a:cubicBezTo>
                    <a:pt x="70153" y="49187"/>
                    <a:pt x="67096" y="47428"/>
                    <a:pt x="68480" y="44789"/>
                  </a:cubicBezTo>
                  <a:cubicBezTo>
                    <a:pt x="69173" y="43029"/>
                    <a:pt x="71192" y="46108"/>
                    <a:pt x="72230" y="46108"/>
                  </a:cubicBezTo>
                  <a:cubicBezTo>
                    <a:pt x="73326" y="46108"/>
                    <a:pt x="77769" y="42150"/>
                    <a:pt x="78115" y="45668"/>
                  </a:cubicBezTo>
                  <a:cubicBezTo>
                    <a:pt x="78461" y="47428"/>
                    <a:pt x="77769" y="48747"/>
                    <a:pt x="78807" y="50067"/>
                  </a:cubicBezTo>
                  <a:cubicBezTo>
                    <a:pt x="79500" y="51386"/>
                    <a:pt x="80192" y="51826"/>
                    <a:pt x="80192" y="53145"/>
                  </a:cubicBezTo>
                  <a:cubicBezTo>
                    <a:pt x="80538" y="55345"/>
                    <a:pt x="80538" y="55345"/>
                    <a:pt x="80538" y="55345"/>
                  </a:cubicBezTo>
                  <a:lnTo>
                    <a:pt x="80538" y="55345"/>
                  </a:lnTo>
                  <a:cubicBezTo>
                    <a:pt x="83307" y="54465"/>
                    <a:pt x="83307" y="54465"/>
                    <a:pt x="83307" y="54465"/>
                  </a:cubicBezTo>
                  <a:close/>
                  <a:moveTo>
                    <a:pt x="46673" y="97495"/>
                  </a:moveTo>
                  <a:lnTo>
                    <a:pt x="46673" y="97495"/>
                  </a:lnTo>
                  <a:cubicBezTo>
                    <a:pt x="45980" y="98375"/>
                    <a:pt x="45288" y="99694"/>
                    <a:pt x="44250" y="99694"/>
                  </a:cubicBezTo>
                  <a:cubicBezTo>
                    <a:pt x="42173" y="99694"/>
                    <a:pt x="42865" y="96175"/>
                    <a:pt x="42173" y="96175"/>
                  </a:cubicBezTo>
                  <a:lnTo>
                    <a:pt x="42173" y="96175"/>
                  </a:lnTo>
                  <a:cubicBezTo>
                    <a:pt x="40096" y="98375"/>
                    <a:pt x="40096" y="98375"/>
                    <a:pt x="40096" y="98375"/>
                  </a:cubicBezTo>
                  <a:cubicBezTo>
                    <a:pt x="39403" y="99694"/>
                    <a:pt x="37673" y="101014"/>
                    <a:pt x="36634" y="101893"/>
                  </a:cubicBezTo>
                  <a:cubicBezTo>
                    <a:pt x="35250" y="102773"/>
                    <a:pt x="35596" y="104092"/>
                    <a:pt x="35596" y="105852"/>
                  </a:cubicBezTo>
                  <a:cubicBezTo>
                    <a:pt x="35596" y="108930"/>
                    <a:pt x="35942" y="108491"/>
                    <a:pt x="37326" y="110250"/>
                  </a:cubicBezTo>
                  <a:cubicBezTo>
                    <a:pt x="38019" y="111569"/>
                    <a:pt x="37673" y="113329"/>
                    <a:pt x="38019" y="114648"/>
                  </a:cubicBezTo>
                  <a:cubicBezTo>
                    <a:pt x="38711" y="115528"/>
                    <a:pt x="39057" y="119926"/>
                    <a:pt x="40442" y="119047"/>
                  </a:cubicBezTo>
                  <a:cubicBezTo>
                    <a:pt x="41826" y="118167"/>
                    <a:pt x="42173" y="114648"/>
                    <a:pt x="42865" y="112889"/>
                  </a:cubicBezTo>
                  <a:cubicBezTo>
                    <a:pt x="43557" y="111130"/>
                    <a:pt x="44250" y="110690"/>
                    <a:pt x="45634" y="109370"/>
                  </a:cubicBezTo>
                  <a:cubicBezTo>
                    <a:pt x="47019" y="107611"/>
                    <a:pt x="45288" y="104972"/>
                    <a:pt x="46326" y="102773"/>
                  </a:cubicBezTo>
                  <a:cubicBezTo>
                    <a:pt x="47365" y="101014"/>
                    <a:pt x="47365" y="99694"/>
                    <a:pt x="46673" y="97495"/>
                  </a:cubicBezTo>
                  <a:close/>
                  <a:moveTo>
                    <a:pt x="99923" y="60183"/>
                  </a:moveTo>
                  <a:lnTo>
                    <a:pt x="99923" y="60183"/>
                  </a:lnTo>
                  <a:cubicBezTo>
                    <a:pt x="103730" y="61062"/>
                    <a:pt x="103730" y="61062"/>
                    <a:pt x="103730" y="61062"/>
                  </a:cubicBezTo>
                  <a:cubicBezTo>
                    <a:pt x="105807" y="61062"/>
                    <a:pt x="107192" y="61942"/>
                    <a:pt x="108576" y="62822"/>
                  </a:cubicBezTo>
                  <a:cubicBezTo>
                    <a:pt x="109961" y="63701"/>
                    <a:pt x="114115" y="66780"/>
                    <a:pt x="113769" y="68979"/>
                  </a:cubicBezTo>
                  <a:cubicBezTo>
                    <a:pt x="113769" y="70299"/>
                    <a:pt x="113076" y="71618"/>
                    <a:pt x="114403" y="72498"/>
                  </a:cubicBezTo>
                  <a:cubicBezTo>
                    <a:pt x="115153" y="73378"/>
                    <a:pt x="118961" y="72058"/>
                    <a:pt x="119596" y="71618"/>
                  </a:cubicBezTo>
                  <a:lnTo>
                    <a:pt x="119596" y="71618"/>
                  </a:lnTo>
                  <a:cubicBezTo>
                    <a:pt x="118961" y="68979"/>
                    <a:pt x="118211" y="61942"/>
                    <a:pt x="116192" y="60623"/>
                  </a:cubicBezTo>
                  <a:cubicBezTo>
                    <a:pt x="115500" y="60183"/>
                    <a:pt x="113423" y="58863"/>
                    <a:pt x="113769" y="57984"/>
                  </a:cubicBezTo>
                  <a:cubicBezTo>
                    <a:pt x="114115" y="55784"/>
                    <a:pt x="115788" y="56224"/>
                    <a:pt x="114807" y="54025"/>
                  </a:cubicBezTo>
                  <a:cubicBezTo>
                    <a:pt x="114115" y="51826"/>
                    <a:pt x="116538" y="50946"/>
                    <a:pt x="117173" y="51826"/>
                  </a:cubicBezTo>
                  <a:cubicBezTo>
                    <a:pt x="119942" y="55345"/>
                    <a:pt x="119250" y="50946"/>
                    <a:pt x="118557" y="48747"/>
                  </a:cubicBezTo>
                  <a:cubicBezTo>
                    <a:pt x="118557" y="47868"/>
                    <a:pt x="114807" y="48307"/>
                    <a:pt x="114115" y="48307"/>
                  </a:cubicBezTo>
                  <a:cubicBezTo>
                    <a:pt x="112038" y="47868"/>
                    <a:pt x="112384" y="46108"/>
                    <a:pt x="111346" y="44789"/>
                  </a:cubicBezTo>
                  <a:cubicBezTo>
                    <a:pt x="109961" y="43029"/>
                    <a:pt x="106500" y="46548"/>
                    <a:pt x="106500" y="44349"/>
                  </a:cubicBezTo>
                  <a:cubicBezTo>
                    <a:pt x="106500" y="43909"/>
                    <a:pt x="107192" y="42150"/>
                    <a:pt x="106846" y="41710"/>
                  </a:cubicBezTo>
                  <a:cubicBezTo>
                    <a:pt x="106153" y="41710"/>
                    <a:pt x="105115" y="42590"/>
                    <a:pt x="105115" y="41270"/>
                  </a:cubicBezTo>
                  <a:cubicBezTo>
                    <a:pt x="104769" y="39951"/>
                    <a:pt x="103730" y="39951"/>
                    <a:pt x="103038" y="39071"/>
                  </a:cubicBezTo>
                  <a:cubicBezTo>
                    <a:pt x="101307" y="37751"/>
                    <a:pt x="104769" y="33353"/>
                    <a:pt x="102000" y="34673"/>
                  </a:cubicBezTo>
                  <a:cubicBezTo>
                    <a:pt x="100615" y="35113"/>
                    <a:pt x="101653" y="37751"/>
                    <a:pt x="99576" y="37751"/>
                  </a:cubicBezTo>
                  <a:cubicBezTo>
                    <a:pt x="97500" y="37751"/>
                    <a:pt x="97846" y="37312"/>
                    <a:pt x="96461" y="39511"/>
                  </a:cubicBezTo>
                  <a:cubicBezTo>
                    <a:pt x="95769" y="40390"/>
                    <a:pt x="93346" y="41710"/>
                    <a:pt x="93346" y="42150"/>
                  </a:cubicBezTo>
                  <a:cubicBezTo>
                    <a:pt x="93346" y="43909"/>
                    <a:pt x="94038" y="45229"/>
                    <a:pt x="94038" y="46988"/>
                  </a:cubicBezTo>
                  <a:cubicBezTo>
                    <a:pt x="95423" y="47428"/>
                    <a:pt x="97153" y="47868"/>
                    <a:pt x="98538" y="48307"/>
                  </a:cubicBezTo>
                  <a:cubicBezTo>
                    <a:pt x="102000" y="48747"/>
                    <a:pt x="99230" y="50067"/>
                    <a:pt x="100615" y="51826"/>
                  </a:cubicBezTo>
                  <a:cubicBezTo>
                    <a:pt x="101307" y="52706"/>
                    <a:pt x="102692" y="52266"/>
                    <a:pt x="103384" y="52706"/>
                  </a:cubicBezTo>
                  <a:cubicBezTo>
                    <a:pt x="104423" y="53585"/>
                    <a:pt x="100961" y="54905"/>
                    <a:pt x="100615" y="55345"/>
                  </a:cubicBezTo>
                  <a:cubicBezTo>
                    <a:pt x="99576" y="56664"/>
                    <a:pt x="99923" y="58423"/>
                    <a:pt x="99923" y="6018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PA-形状 4256"/>
            <p:cNvSpPr/>
            <p:nvPr>
              <p:custDataLst>
                <p:tags r:id="rId15"/>
              </p:custDataLst>
            </p:nvPr>
          </p:nvSpPr>
          <p:spPr>
            <a:xfrm>
              <a:off x="6814343" y="1816684"/>
              <a:ext cx="1149681" cy="10984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45" y="119961"/>
                  </a:moveTo>
                  <a:lnTo>
                    <a:pt x="110245" y="119961"/>
                  </a:lnTo>
                  <a:cubicBezTo>
                    <a:pt x="110907" y="117647"/>
                    <a:pt x="113558" y="113946"/>
                    <a:pt x="111570" y="111632"/>
                  </a:cubicBezTo>
                  <a:cubicBezTo>
                    <a:pt x="110245" y="110244"/>
                    <a:pt x="109361" y="110706"/>
                    <a:pt x="109361" y="108161"/>
                  </a:cubicBezTo>
                  <a:cubicBezTo>
                    <a:pt x="109361" y="105848"/>
                    <a:pt x="110466" y="103997"/>
                    <a:pt x="109361" y="101683"/>
                  </a:cubicBezTo>
                  <a:cubicBezTo>
                    <a:pt x="109361" y="100295"/>
                    <a:pt x="108478" y="98907"/>
                    <a:pt x="109141" y="97519"/>
                  </a:cubicBezTo>
                  <a:cubicBezTo>
                    <a:pt x="109582" y="96825"/>
                    <a:pt x="109582" y="96131"/>
                    <a:pt x="110024" y="95668"/>
                  </a:cubicBezTo>
                  <a:cubicBezTo>
                    <a:pt x="110466" y="94974"/>
                    <a:pt x="110687" y="93817"/>
                    <a:pt x="111349" y="93354"/>
                  </a:cubicBezTo>
                  <a:lnTo>
                    <a:pt x="111349" y="93354"/>
                  </a:lnTo>
                  <a:cubicBezTo>
                    <a:pt x="110466" y="92005"/>
                    <a:pt x="110466" y="92005"/>
                    <a:pt x="110466" y="92005"/>
                  </a:cubicBezTo>
                  <a:cubicBezTo>
                    <a:pt x="110687" y="91079"/>
                    <a:pt x="110245" y="90385"/>
                    <a:pt x="110024" y="89460"/>
                  </a:cubicBezTo>
                  <a:cubicBezTo>
                    <a:pt x="109803" y="88958"/>
                    <a:pt x="109803" y="88303"/>
                    <a:pt x="109803" y="87609"/>
                  </a:cubicBezTo>
                  <a:cubicBezTo>
                    <a:pt x="109803" y="85989"/>
                    <a:pt x="109582" y="85526"/>
                    <a:pt x="108699" y="84370"/>
                  </a:cubicBezTo>
                  <a:cubicBezTo>
                    <a:pt x="108257" y="83676"/>
                    <a:pt x="107595" y="82750"/>
                    <a:pt x="108478" y="82519"/>
                  </a:cubicBezTo>
                  <a:cubicBezTo>
                    <a:pt x="109141" y="82287"/>
                    <a:pt x="110245" y="82750"/>
                    <a:pt x="110907" y="82519"/>
                  </a:cubicBezTo>
                  <a:cubicBezTo>
                    <a:pt x="111570" y="82056"/>
                    <a:pt x="111570" y="82056"/>
                    <a:pt x="112233" y="81593"/>
                  </a:cubicBezTo>
                  <a:cubicBezTo>
                    <a:pt x="112453" y="81362"/>
                    <a:pt x="112895" y="81362"/>
                    <a:pt x="113116" y="81362"/>
                  </a:cubicBezTo>
                  <a:cubicBezTo>
                    <a:pt x="115325" y="79742"/>
                    <a:pt x="114662" y="79048"/>
                    <a:pt x="114883" y="77197"/>
                  </a:cubicBezTo>
                  <a:cubicBezTo>
                    <a:pt x="115104" y="75809"/>
                    <a:pt x="116871" y="74884"/>
                    <a:pt x="117533" y="73958"/>
                  </a:cubicBezTo>
                  <a:cubicBezTo>
                    <a:pt x="119963" y="69794"/>
                    <a:pt x="114883" y="73496"/>
                    <a:pt x="113558" y="73496"/>
                  </a:cubicBezTo>
                  <a:cubicBezTo>
                    <a:pt x="112012" y="73496"/>
                    <a:pt x="112012" y="70257"/>
                    <a:pt x="110907" y="69100"/>
                  </a:cubicBezTo>
                  <a:cubicBezTo>
                    <a:pt x="109582" y="67712"/>
                    <a:pt x="112012" y="63084"/>
                    <a:pt x="111128" y="62390"/>
                  </a:cubicBezTo>
                  <a:cubicBezTo>
                    <a:pt x="109803" y="61233"/>
                    <a:pt x="108699" y="60578"/>
                    <a:pt x="108257" y="58457"/>
                  </a:cubicBezTo>
                  <a:cubicBezTo>
                    <a:pt x="109361" y="56645"/>
                    <a:pt x="101631" y="55951"/>
                    <a:pt x="104723" y="54331"/>
                  </a:cubicBezTo>
                  <a:cubicBezTo>
                    <a:pt x="105607" y="54100"/>
                    <a:pt x="106049" y="53868"/>
                    <a:pt x="106711" y="53406"/>
                  </a:cubicBezTo>
                  <a:cubicBezTo>
                    <a:pt x="107595" y="52712"/>
                    <a:pt x="107153" y="52017"/>
                    <a:pt x="107595" y="51092"/>
                  </a:cubicBezTo>
                  <a:cubicBezTo>
                    <a:pt x="108036" y="49704"/>
                    <a:pt x="108478" y="49010"/>
                    <a:pt x="107153" y="47853"/>
                  </a:cubicBezTo>
                  <a:cubicBezTo>
                    <a:pt x="105386" y="46002"/>
                    <a:pt x="105828" y="44845"/>
                    <a:pt x="106932" y="42763"/>
                  </a:cubicBezTo>
                  <a:cubicBezTo>
                    <a:pt x="107595" y="41606"/>
                    <a:pt x="106932" y="41375"/>
                    <a:pt x="106049" y="40681"/>
                  </a:cubicBezTo>
                  <a:cubicBezTo>
                    <a:pt x="105386" y="39987"/>
                    <a:pt x="103398" y="39061"/>
                    <a:pt x="104944" y="38136"/>
                  </a:cubicBezTo>
                  <a:cubicBezTo>
                    <a:pt x="106490" y="37210"/>
                    <a:pt x="105165" y="35359"/>
                    <a:pt x="104061" y="35128"/>
                  </a:cubicBezTo>
                  <a:cubicBezTo>
                    <a:pt x="102515" y="34434"/>
                    <a:pt x="103398" y="33277"/>
                    <a:pt x="103177" y="31658"/>
                  </a:cubicBezTo>
                  <a:cubicBezTo>
                    <a:pt x="102073" y="26606"/>
                    <a:pt x="106711" y="29151"/>
                    <a:pt x="106711" y="25449"/>
                  </a:cubicBezTo>
                  <a:cubicBezTo>
                    <a:pt x="106490" y="21979"/>
                    <a:pt x="108920" y="26606"/>
                    <a:pt x="108920" y="22673"/>
                  </a:cubicBezTo>
                  <a:cubicBezTo>
                    <a:pt x="109141" y="21979"/>
                    <a:pt x="110024" y="21748"/>
                    <a:pt x="110245" y="20822"/>
                  </a:cubicBezTo>
                  <a:cubicBezTo>
                    <a:pt x="111570" y="17352"/>
                    <a:pt x="111570" y="17352"/>
                    <a:pt x="111570" y="17352"/>
                  </a:cubicBezTo>
                  <a:cubicBezTo>
                    <a:pt x="112895" y="13881"/>
                    <a:pt x="112895" y="13881"/>
                    <a:pt x="112895" y="13881"/>
                  </a:cubicBezTo>
                  <a:lnTo>
                    <a:pt x="112895" y="13881"/>
                  </a:lnTo>
                  <a:cubicBezTo>
                    <a:pt x="110245" y="12030"/>
                    <a:pt x="109141" y="10642"/>
                    <a:pt x="107153" y="14344"/>
                  </a:cubicBezTo>
                  <a:cubicBezTo>
                    <a:pt x="106711" y="15038"/>
                    <a:pt x="104282" y="13650"/>
                    <a:pt x="103398" y="13650"/>
                  </a:cubicBezTo>
                  <a:cubicBezTo>
                    <a:pt x="100969" y="13419"/>
                    <a:pt x="99202" y="14113"/>
                    <a:pt x="96993" y="12724"/>
                  </a:cubicBezTo>
                  <a:cubicBezTo>
                    <a:pt x="95705" y="12030"/>
                    <a:pt x="96331" y="10411"/>
                    <a:pt x="94564" y="9948"/>
                  </a:cubicBezTo>
                  <a:cubicBezTo>
                    <a:pt x="93055" y="9485"/>
                    <a:pt x="92613" y="8097"/>
                    <a:pt x="93055" y="6709"/>
                  </a:cubicBezTo>
                  <a:cubicBezTo>
                    <a:pt x="93055" y="6478"/>
                    <a:pt x="93496" y="4395"/>
                    <a:pt x="93055" y="4395"/>
                  </a:cubicBezTo>
                  <a:cubicBezTo>
                    <a:pt x="93055" y="4164"/>
                    <a:pt x="93055" y="4164"/>
                    <a:pt x="93055" y="4164"/>
                  </a:cubicBezTo>
                  <a:cubicBezTo>
                    <a:pt x="92797" y="3470"/>
                    <a:pt x="90184" y="3470"/>
                    <a:pt x="89521" y="3470"/>
                  </a:cubicBezTo>
                  <a:cubicBezTo>
                    <a:pt x="87975" y="3701"/>
                    <a:pt x="87533" y="4395"/>
                    <a:pt x="87092" y="2352"/>
                  </a:cubicBezTo>
                  <a:lnTo>
                    <a:pt x="87092" y="2352"/>
                  </a:lnTo>
                  <a:cubicBezTo>
                    <a:pt x="86429" y="2352"/>
                    <a:pt x="85987" y="2776"/>
                    <a:pt x="85546" y="3007"/>
                  </a:cubicBezTo>
                  <a:cubicBezTo>
                    <a:pt x="84883" y="3470"/>
                    <a:pt x="84662" y="3007"/>
                    <a:pt x="84220" y="3239"/>
                  </a:cubicBezTo>
                  <a:cubicBezTo>
                    <a:pt x="83116" y="3701"/>
                    <a:pt x="82269" y="6015"/>
                    <a:pt x="81607" y="4858"/>
                  </a:cubicBezTo>
                  <a:cubicBezTo>
                    <a:pt x="80944" y="3470"/>
                    <a:pt x="81828" y="2082"/>
                    <a:pt x="80503" y="1156"/>
                  </a:cubicBezTo>
                  <a:cubicBezTo>
                    <a:pt x="79398" y="0"/>
                    <a:pt x="77631" y="1156"/>
                    <a:pt x="76969" y="2544"/>
                  </a:cubicBezTo>
                  <a:cubicBezTo>
                    <a:pt x="76527" y="3470"/>
                    <a:pt x="75865" y="4627"/>
                    <a:pt x="74981" y="5089"/>
                  </a:cubicBezTo>
                  <a:cubicBezTo>
                    <a:pt x="73877" y="5784"/>
                    <a:pt x="72773" y="7172"/>
                    <a:pt x="71447" y="7172"/>
                  </a:cubicBezTo>
                  <a:cubicBezTo>
                    <a:pt x="70564" y="7403"/>
                    <a:pt x="68576" y="6709"/>
                    <a:pt x="68355" y="8329"/>
                  </a:cubicBezTo>
                  <a:cubicBezTo>
                    <a:pt x="67693" y="11336"/>
                    <a:pt x="66625" y="9717"/>
                    <a:pt x="64380" y="10179"/>
                  </a:cubicBezTo>
                  <a:cubicBezTo>
                    <a:pt x="62208" y="10642"/>
                    <a:pt x="62650" y="12724"/>
                    <a:pt x="62208" y="14344"/>
                  </a:cubicBezTo>
                  <a:cubicBezTo>
                    <a:pt x="61766" y="15501"/>
                    <a:pt x="60441" y="17352"/>
                    <a:pt x="59116" y="16426"/>
                  </a:cubicBezTo>
                  <a:cubicBezTo>
                    <a:pt x="56466" y="13650"/>
                    <a:pt x="55582" y="16889"/>
                    <a:pt x="52711" y="17583"/>
                  </a:cubicBezTo>
                  <a:cubicBezTo>
                    <a:pt x="50282" y="18046"/>
                    <a:pt x="49177" y="19434"/>
                    <a:pt x="47411" y="17352"/>
                  </a:cubicBezTo>
                  <a:cubicBezTo>
                    <a:pt x="46748" y="16426"/>
                    <a:pt x="44098" y="17583"/>
                    <a:pt x="42993" y="17583"/>
                  </a:cubicBezTo>
                  <a:cubicBezTo>
                    <a:pt x="40343" y="17583"/>
                    <a:pt x="39460" y="15038"/>
                    <a:pt x="37914" y="18740"/>
                  </a:cubicBezTo>
                  <a:cubicBezTo>
                    <a:pt x="37030" y="21053"/>
                    <a:pt x="32834" y="19665"/>
                    <a:pt x="31987" y="18046"/>
                  </a:cubicBezTo>
                  <a:cubicBezTo>
                    <a:pt x="31546" y="17352"/>
                    <a:pt x="31325" y="16889"/>
                    <a:pt x="31325" y="15732"/>
                  </a:cubicBezTo>
                  <a:cubicBezTo>
                    <a:pt x="31325" y="15269"/>
                    <a:pt x="31766" y="14807"/>
                    <a:pt x="31766" y="14344"/>
                  </a:cubicBezTo>
                  <a:cubicBezTo>
                    <a:pt x="31987" y="13187"/>
                    <a:pt x="30883" y="11105"/>
                    <a:pt x="30000" y="10642"/>
                  </a:cubicBezTo>
                  <a:cubicBezTo>
                    <a:pt x="29116" y="9717"/>
                    <a:pt x="28674" y="9254"/>
                    <a:pt x="27349" y="9023"/>
                  </a:cubicBezTo>
                  <a:cubicBezTo>
                    <a:pt x="25361" y="8560"/>
                    <a:pt x="24257" y="8560"/>
                    <a:pt x="22711" y="9948"/>
                  </a:cubicBezTo>
                  <a:cubicBezTo>
                    <a:pt x="20723" y="11799"/>
                    <a:pt x="19840" y="8791"/>
                    <a:pt x="18073" y="9254"/>
                  </a:cubicBezTo>
                  <a:cubicBezTo>
                    <a:pt x="15644" y="9948"/>
                    <a:pt x="16748" y="11568"/>
                    <a:pt x="15865" y="13419"/>
                  </a:cubicBezTo>
                  <a:cubicBezTo>
                    <a:pt x="15202" y="15038"/>
                    <a:pt x="12773" y="16889"/>
                    <a:pt x="11226" y="17814"/>
                  </a:cubicBezTo>
                  <a:cubicBezTo>
                    <a:pt x="9901" y="18508"/>
                    <a:pt x="8355" y="18740"/>
                    <a:pt x="7030" y="19665"/>
                  </a:cubicBezTo>
                  <a:cubicBezTo>
                    <a:pt x="5742" y="20591"/>
                    <a:pt x="3533" y="20128"/>
                    <a:pt x="1987" y="20128"/>
                  </a:cubicBezTo>
                  <a:cubicBezTo>
                    <a:pt x="1288" y="20359"/>
                    <a:pt x="662" y="20591"/>
                    <a:pt x="0" y="21053"/>
                  </a:cubicBezTo>
                  <a:lnTo>
                    <a:pt x="0" y="21053"/>
                  </a:lnTo>
                  <a:cubicBezTo>
                    <a:pt x="2834" y="22904"/>
                    <a:pt x="2834" y="22904"/>
                    <a:pt x="2834" y="22904"/>
                  </a:cubicBezTo>
                  <a:cubicBezTo>
                    <a:pt x="3092" y="23136"/>
                    <a:pt x="3312" y="23136"/>
                    <a:pt x="3533" y="23367"/>
                  </a:cubicBezTo>
                  <a:cubicBezTo>
                    <a:pt x="3938" y="23367"/>
                    <a:pt x="4380" y="23830"/>
                    <a:pt x="5079" y="23830"/>
                  </a:cubicBezTo>
                  <a:cubicBezTo>
                    <a:pt x="8355" y="24524"/>
                    <a:pt x="8355" y="24524"/>
                    <a:pt x="8355" y="24524"/>
                  </a:cubicBezTo>
                  <a:cubicBezTo>
                    <a:pt x="8797" y="24524"/>
                    <a:pt x="9460" y="24755"/>
                    <a:pt x="9901" y="24755"/>
                  </a:cubicBezTo>
                  <a:cubicBezTo>
                    <a:pt x="10564" y="24987"/>
                    <a:pt x="11006" y="25449"/>
                    <a:pt x="11668" y="25449"/>
                  </a:cubicBezTo>
                  <a:cubicBezTo>
                    <a:pt x="11889" y="26838"/>
                    <a:pt x="13656" y="29151"/>
                    <a:pt x="12552" y="30501"/>
                  </a:cubicBezTo>
                  <a:cubicBezTo>
                    <a:pt x="12331" y="30732"/>
                    <a:pt x="12110" y="32120"/>
                    <a:pt x="12552" y="32583"/>
                  </a:cubicBezTo>
                  <a:cubicBezTo>
                    <a:pt x="12552" y="32583"/>
                    <a:pt x="13435" y="31658"/>
                    <a:pt x="13877" y="31658"/>
                  </a:cubicBezTo>
                  <a:cubicBezTo>
                    <a:pt x="16306" y="31658"/>
                    <a:pt x="19177" y="27069"/>
                    <a:pt x="19398" y="24524"/>
                  </a:cubicBezTo>
                  <a:cubicBezTo>
                    <a:pt x="19619" y="21748"/>
                    <a:pt x="23153" y="22210"/>
                    <a:pt x="23815" y="24061"/>
                  </a:cubicBezTo>
                  <a:cubicBezTo>
                    <a:pt x="24036" y="24755"/>
                    <a:pt x="24036" y="26143"/>
                    <a:pt x="24036" y="26375"/>
                  </a:cubicBezTo>
                  <a:cubicBezTo>
                    <a:pt x="24920" y="27763"/>
                    <a:pt x="25803" y="23367"/>
                    <a:pt x="26466" y="26143"/>
                  </a:cubicBezTo>
                  <a:cubicBezTo>
                    <a:pt x="26687" y="27262"/>
                    <a:pt x="26687" y="28688"/>
                    <a:pt x="27791" y="28688"/>
                  </a:cubicBezTo>
                  <a:cubicBezTo>
                    <a:pt x="28895" y="28881"/>
                    <a:pt x="30000" y="31426"/>
                    <a:pt x="30441" y="32352"/>
                  </a:cubicBezTo>
                  <a:cubicBezTo>
                    <a:pt x="30441" y="32814"/>
                    <a:pt x="30441" y="34203"/>
                    <a:pt x="30662" y="34434"/>
                  </a:cubicBezTo>
                  <a:cubicBezTo>
                    <a:pt x="31325" y="35128"/>
                    <a:pt x="32834" y="34897"/>
                    <a:pt x="33717" y="35359"/>
                  </a:cubicBezTo>
                  <a:cubicBezTo>
                    <a:pt x="34380" y="35128"/>
                    <a:pt x="34858" y="35359"/>
                    <a:pt x="35484" y="35128"/>
                  </a:cubicBezTo>
                  <a:cubicBezTo>
                    <a:pt x="35926" y="34897"/>
                    <a:pt x="37472" y="33277"/>
                    <a:pt x="37693" y="34203"/>
                  </a:cubicBezTo>
                  <a:cubicBezTo>
                    <a:pt x="37914" y="35822"/>
                    <a:pt x="37030" y="37210"/>
                    <a:pt x="36625" y="38598"/>
                  </a:cubicBezTo>
                  <a:cubicBezTo>
                    <a:pt x="36368" y="38830"/>
                    <a:pt x="35926" y="40218"/>
                    <a:pt x="36625" y="40218"/>
                  </a:cubicBezTo>
                  <a:cubicBezTo>
                    <a:pt x="37030" y="40218"/>
                    <a:pt x="37030" y="39755"/>
                    <a:pt x="37472" y="39755"/>
                  </a:cubicBezTo>
                  <a:cubicBezTo>
                    <a:pt x="37914" y="39755"/>
                    <a:pt x="38134" y="39987"/>
                    <a:pt x="38576" y="39987"/>
                  </a:cubicBezTo>
                  <a:cubicBezTo>
                    <a:pt x="39460" y="40681"/>
                    <a:pt x="39460" y="40681"/>
                    <a:pt x="39460" y="40681"/>
                  </a:cubicBezTo>
                  <a:lnTo>
                    <a:pt x="39460" y="40681"/>
                  </a:lnTo>
                  <a:cubicBezTo>
                    <a:pt x="40122" y="40681"/>
                    <a:pt x="40785" y="39987"/>
                    <a:pt x="41447" y="39987"/>
                  </a:cubicBezTo>
                  <a:cubicBezTo>
                    <a:pt x="41447" y="40681"/>
                    <a:pt x="41447" y="41606"/>
                    <a:pt x="41668" y="42532"/>
                  </a:cubicBezTo>
                  <a:cubicBezTo>
                    <a:pt x="41668" y="43226"/>
                    <a:pt x="42110" y="43920"/>
                    <a:pt x="42331" y="44614"/>
                  </a:cubicBezTo>
                  <a:cubicBezTo>
                    <a:pt x="42552" y="45077"/>
                    <a:pt x="42773" y="45771"/>
                    <a:pt x="42993" y="46233"/>
                  </a:cubicBezTo>
                  <a:cubicBezTo>
                    <a:pt x="43214" y="46928"/>
                    <a:pt x="43877" y="47622"/>
                    <a:pt x="43435" y="48316"/>
                  </a:cubicBezTo>
                  <a:cubicBezTo>
                    <a:pt x="42773" y="49010"/>
                    <a:pt x="41668" y="49241"/>
                    <a:pt x="40785" y="49473"/>
                  </a:cubicBezTo>
                  <a:cubicBezTo>
                    <a:pt x="39901" y="49935"/>
                    <a:pt x="39901" y="49935"/>
                    <a:pt x="39901" y="49935"/>
                  </a:cubicBezTo>
                  <a:lnTo>
                    <a:pt x="39901" y="49935"/>
                  </a:lnTo>
                  <a:cubicBezTo>
                    <a:pt x="40564" y="50398"/>
                    <a:pt x="41447" y="50398"/>
                    <a:pt x="41668" y="50861"/>
                  </a:cubicBezTo>
                  <a:cubicBezTo>
                    <a:pt x="42993" y="52480"/>
                    <a:pt x="43214" y="52249"/>
                    <a:pt x="44981" y="52480"/>
                  </a:cubicBezTo>
                  <a:cubicBezTo>
                    <a:pt x="45865" y="52712"/>
                    <a:pt x="46527" y="53637"/>
                    <a:pt x="46969" y="54331"/>
                  </a:cubicBezTo>
                  <a:cubicBezTo>
                    <a:pt x="47411" y="54794"/>
                    <a:pt x="47190" y="55488"/>
                    <a:pt x="47411" y="56182"/>
                  </a:cubicBezTo>
                  <a:cubicBezTo>
                    <a:pt x="47631" y="57339"/>
                    <a:pt x="49398" y="56182"/>
                    <a:pt x="50061" y="56876"/>
                  </a:cubicBezTo>
                  <a:cubicBezTo>
                    <a:pt x="50503" y="57107"/>
                    <a:pt x="50503" y="59190"/>
                    <a:pt x="50723" y="59652"/>
                  </a:cubicBezTo>
                  <a:cubicBezTo>
                    <a:pt x="50723" y="61233"/>
                    <a:pt x="50282" y="62853"/>
                    <a:pt x="49177" y="64010"/>
                  </a:cubicBezTo>
                  <a:cubicBezTo>
                    <a:pt x="47631" y="65398"/>
                    <a:pt x="46085" y="67712"/>
                    <a:pt x="46748" y="69794"/>
                  </a:cubicBezTo>
                  <a:cubicBezTo>
                    <a:pt x="47190" y="70951"/>
                    <a:pt x="41006" y="74190"/>
                    <a:pt x="39680" y="74652"/>
                  </a:cubicBezTo>
                  <a:cubicBezTo>
                    <a:pt x="37472" y="75578"/>
                    <a:pt x="37914" y="76272"/>
                    <a:pt x="38134" y="73264"/>
                  </a:cubicBezTo>
                  <a:cubicBezTo>
                    <a:pt x="38134" y="71413"/>
                    <a:pt x="33975" y="72107"/>
                    <a:pt x="32650" y="71876"/>
                  </a:cubicBezTo>
                  <a:cubicBezTo>
                    <a:pt x="31987" y="71645"/>
                    <a:pt x="31546" y="70719"/>
                    <a:pt x="30883" y="71182"/>
                  </a:cubicBezTo>
                  <a:cubicBezTo>
                    <a:pt x="29337" y="72107"/>
                    <a:pt x="30662" y="74884"/>
                    <a:pt x="29337" y="75809"/>
                  </a:cubicBezTo>
                  <a:cubicBezTo>
                    <a:pt x="26907" y="77892"/>
                    <a:pt x="24920" y="76041"/>
                    <a:pt x="23595" y="79511"/>
                  </a:cubicBezTo>
                  <a:cubicBezTo>
                    <a:pt x="22269" y="82982"/>
                    <a:pt x="21386" y="85526"/>
                    <a:pt x="18736" y="88033"/>
                  </a:cubicBezTo>
                  <a:cubicBezTo>
                    <a:pt x="18294" y="88958"/>
                    <a:pt x="18294" y="88958"/>
                    <a:pt x="18294" y="88958"/>
                  </a:cubicBezTo>
                  <a:lnTo>
                    <a:pt x="18294" y="88958"/>
                  </a:lnTo>
                  <a:cubicBezTo>
                    <a:pt x="19398" y="89884"/>
                    <a:pt x="18736" y="91503"/>
                    <a:pt x="18736" y="92892"/>
                  </a:cubicBezTo>
                  <a:cubicBezTo>
                    <a:pt x="18736" y="93586"/>
                    <a:pt x="19177" y="94048"/>
                    <a:pt x="19619" y="94511"/>
                  </a:cubicBezTo>
                  <a:cubicBezTo>
                    <a:pt x="20061" y="95205"/>
                    <a:pt x="20282" y="96131"/>
                    <a:pt x="20503" y="96825"/>
                  </a:cubicBezTo>
                  <a:lnTo>
                    <a:pt x="20503" y="96825"/>
                  </a:lnTo>
                  <a:cubicBezTo>
                    <a:pt x="21828" y="96131"/>
                    <a:pt x="24257" y="95668"/>
                    <a:pt x="25803" y="95205"/>
                  </a:cubicBezTo>
                  <a:cubicBezTo>
                    <a:pt x="27349" y="94742"/>
                    <a:pt x="28674" y="94048"/>
                    <a:pt x="30000" y="93817"/>
                  </a:cubicBezTo>
                  <a:cubicBezTo>
                    <a:pt x="32171" y="93586"/>
                    <a:pt x="33092" y="95668"/>
                    <a:pt x="35079" y="95205"/>
                  </a:cubicBezTo>
                  <a:cubicBezTo>
                    <a:pt x="37030" y="94511"/>
                    <a:pt x="40122" y="93123"/>
                    <a:pt x="39680" y="90578"/>
                  </a:cubicBezTo>
                  <a:cubicBezTo>
                    <a:pt x="39018" y="88303"/>
                    <a:pt x="35926" y="87146"/>
                    <a:pt x="40122" y="85526"/>
                  </a:cubicBezTo>
                  <a:cubicBezTo>
                    <a:pt x="41006" y="85526"/>
                    <a:pt x="41668" y="86221"/>
                    <a:pt x="42552" y="85989"/>
                  </a:cubicBezTo>
                  <a:cubicBezTo>
                    <a:pt x="43877" y="85526"/>
                    <a:pt x="45423" y="84138"/>
                    <a:pt x="46306" y="85758"/>
                  </a:cubicBezTo>
                  <a:cubicBezTo>
                    <a:pt x="46748" y="86452"/>
                    <a:pt x="46748" y="87146"/>
                    <a:pt x="46969" y="87840"/>
                  </a:cubicBezTo>
                  <a:cubicBezTo>
                    <a:pt x="47190" y="88303"/>
                    <a:pt x="47852" y="88766"/>
                    <a:pt x="48073" y="89228"/>
                  </a:cubicBezTo>
                  <a:cubicBezTo>
                    <a:pt x="49177" y="91735"/>
                    <a:pt x="47852" y="93586"/>
                    <a:pt x="51165" y="94280"/>
                  </a:cubicBezTo>
                  <a:cubicBezTo>
                    <a:pt x="52932" y="94511"/>
                    <a:pt x="55803" y="94511"/>
                    <a:pt x="55361" y="92005"/>
                  </a:cubicBezTo>
                  <a:cubicBezTo>
                    <a:pt x="54699" y="89460"/>
                    <a:pt x="56687" y="92197"/>
                    <a:pt x="58012" y="90385"/>
                  </a:cubicBezTo>
                  <a:cubicBezTo>
                    <a:pt x="59558" y="88303"/>
                    <a:pt x="61987" y="89652"/>
                    <a:pt x="62650" y="91503"/>
                  </a:cubicBezTo>
                  <a:cubicBezTo>
                    <a:pt x="64196" y="94742"/>
                    <a:pt x="65263" y="94511"/>
                    <a:pt x="68355" y="93123"/>
                  </a:cubicBezTo>
                  <a:cubicBezTo>
                    <a:pt x="69680" y="93123"/>
                    <a:pt x="73214" y="91272"/>
                    <a:pt x="74098" y="91503"/>
                  </a:cubicBezTo>
                  <a:cubicBezTo>
                    <a:pt x="74098" y="92197"/>
                    <a:pt x="75202" y="94280"/>
                    <a:pt x="74760" y="94742"/>
                  </a:cubicBezTo>
                  <a:cubicBezTo>
                    <a:pt x="73877" y="95668"/>
                    <a:pt x="72331" y="95437"/>
                    <a:pt x="71447" y="96131"/>
                  </a:cubicBezTo>
                  <a:cubicBezTo>
                    <a:pt x="71006" y="96593"/>
                    <a:pt x="72993" y="97519"/>
                    <a:pt x="73214" y="98213"/>
                  </a:cubicBezTo>
                  <a:cubicBezTo>
                    <a:pt x="74319" y="100064"/>
                    <a:pt x="78957" y="97982"/>
                    <a:pt x="78736" y="97750"/>
                  </a:cubicBezTo>
                  <a:cubicBezTo>
                    <a:pt x="78294" y="96131"/>
                    <a:pt x="78736" y="95668"/>
                    <a:pt x="78957" y="94048"/>
                  </a:cubicBezTo>
                  <a:cubicBezTo>
                    <a:pt x="78957" y="92892"/>
                    <a:pt x="80944" y="91503"/>
                    <a:pt x="81386" y="89652"/>
                  </a:cubicBezTo>
                  <a:cubicBezTo>
                    <a:pt x="82049" y="87377"/>
                    <a:pt x="81386" y="86915"/>
                    <a:pt x="83779" y="87377"/>
                  </a:cubicBezTo>
                  <a:cubicBezTo>
                    <a:pt x="84441" y="87609"/>
                    <a:pt x="84662" y="85295"/>
                    <a:pt x="85325" y="84832"/>
                  </a:cubicBezTo>
                  <a:cubicBezTo>
                    <a:pt x="85987" y="84138"/>
                    <a:pt x="86650" y="82287"/>
                    <a:pt x="87533" y="83676"/>
                  </a:cubicBezTo>
                  <a:cubicBezTo>
                    <a:pt x="87754" y="84370"/>
                    <a:pt x="91730" y="85295"/>
                    <a:pt x="92797" y="85989"/>
                  </a:cubicBezTo>
                  <a:cubicBezTo>
                    <a:pt x="94564" y="87146"/>
                    <a:pt x="93055" y="87840"/>
                    <a:pt x="93055" y="89460"/>
                  </a:cubicBezTo>
                  <a:cubicBezTo>
                    <a:pt x="93276" y="91735"/>
                    <a:pt x="96331" y="93123"/>
                    <a:pt x="96552" y="95668"/>
                  </a:cubicBezTo>
                  <a:cubicBezTo>
                    <a:pt x="96552" y="98907"/>
                    <a:pt x="97214" y="100526"/>
                    <a:pt x="98539" y="103534"/>
                  </a:cubicBezTo>
                  <a:cubicBezTo>
                    <a:pt x="98319" y="104460"/>
                    <a:pt x="98319" y="105616"/>
                    <a:pt x="98981" y="106311"/>
                  </a:cubicBezTo>
                  <a:cubicBezTo>
                    <a:pt x="99202" y="106773"/>
                    <a:pt x="99865" y="107699"/>
                    <a:pt x="99865" y="108161"/>
                  </a:cubicBezTo>
                  <a:cubicBezTo>
                    <a:pt x="100306" y="109550"/>
                    <a:pt x="100085" y="110244"/>
                    <a:pt x="100748" y="111632"/>
                  </a:cubicBezTo>
                  <a:cubicBezTo>
                    <a:pt x="103177" y="116491"/>
                    <a:pt x="103177" y="116491"/>
                    <a:pt x="103177" y="116491"/>
                  </a:cubicBezTo>
                  <a:cubicBezTo>
                    <a:pt x="103398" y="117185"/>
                    <a:pt x="103619" y="118341"/>
                    <a:pt x="104503" y="118534"/>
                  </a:cubicBezTo>
                  <a:cubicBezTo>
                    <a:pt x="105607" y="118804"/>
                    <a:pt x="105607" y="119460"/>
                    <a:pt x="106269" y="119961"/>
                  </a:cubicBezTo>
                  <a:cubicBezTo>
                    <a:pt x="110245" y="119961"/>
                    <a:pt x="110245" y="119961"/>
                    <a:pt x="110245" y="119961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PA-形状 4257"/>
            <p:cNvSpPr/>
            <p:nvPr>
              <p:custDataLst>
                <p:tags r:id="rId16"/>
              </p:custDataLst>
            </p:nvPr>
          </p:nvSpPr>
          <p:spPr>
            <a:xfrm>
              <a:off x="6224723" y="1950483"/>
              <a:ext cx="972329" cy="5196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62" y="79484"/>
                  </a:moveTo>
                  <a:lnTo>
                    <a:pt x="9662" y="79484"/>
                  </a:lnTo>
                  <a:cubicBezTo>
                    <a:pt x="9880" y="78508"/>
                    <a:pt x="10141" y="78020"/>
                    <a:pt x="10141" y="77044"/>
                  </a:cubicBezTo>
                  <a:cubicBezTo>
                    <a:pt x="10141" y="75579"/>
                    <a:pt x="10141" y="75091"/>
                    <a:pt x="10402" y="74115"/>
                  </a:cubicBezTo>
                  <a:cubicBezTo>
                    <a:pt x="10663" y="73627"/>
                    <a:pt x="10663" y="72650"/>
                    <a:pt x="10663" y="72162"/>
                  </a:cubicBezTo>
                  <a:cubicBezTo>
                    <a:pt x="10663" y="71674"/>
                    <a:pt x="10402" y="69233"/>
                    <a:pt x="10402" y="68745"/>
                  </a:cubicBezTo>
                  <a:lnTo>
                    <a:pt x="10402" y="68745"/>
                  </a:lnTo>
                  <a:cubicBezTo>
                    <a:pt x="9880" y="69233"/>
                    <a:pt x="9096" y="69233"/>
                    <a:pt x="8618" y="69233"/>
                  </a:cubicBezTo>
                  <a:cubicBezTo>
                    <a:pt x="6224" y="69722"/>
                    <a:pt x="4178" y="68257"/>
                    <a:pt x="2350" y="65816"/>
                  </a:cubicBezTo>
                  <a:cubicBezTo>
                    <a:pt x="1305" y="64352"/>
                    <a:pt x="1044" y="64840"/>
                    <a:pt x="0" y="65328"/>
                  </a:cubicBezTo>
                  <a:lnTo>
                    <a:pt x="0" y="65328"/>
                  </a:lnTo>
                  <a:cubicBezTo>
                    <a:pt x="522" y="69233"/>
                    <a:pt x="522" y="69233"/>
                    <a:pt x="522" y="69233"/>
                  </a:cubicBezTo>
                  <a:cubicBezTo>
                    <a:pt x="1305" y="70698"/>
                    <a:pt x="1828" y="71674"/>
                    <a:pt x="2611" y="72650"/>
                  </a:cubicBezTo>
                  <a:cubicBezTo>
                    <a:pt x="3394" y="73627"/>
                    <a:pt x="3917" y="73627"/>
                    <a:pt x="4700" y="74115"/>
                  </a:cubicBezTo>
                  <a:cubicBezTo>
                    <a:pt x="4961" y="74603"/>
                    <a:pt x="5223" y="75579"/>
                    <a:pt x="5484" y="76067"/>
                  </a:cubicBezTo>
                  <a:cubicBezTo>
                    <a:pt x="6528" y="78996"/>
                    <a:pt x="7834" y="78508"/>
                    <a:pt x="9662" y="79484"/>
                  </a:cubicBezTo>
                  <a:close/>
                  <a:moveTo>
                    <a:pt x="43307" y="0"/>
                  </a:moveTo>
                  <a:lnTo>
                    <a:pt x="43307" y="0"/>
                  </a:lnTo>
                  <a:cubicBezTo>
                    <a:pt x="44309" y="3905"/>
                    <a:pt x="44309" y="3905"/>
                    <a:pt x="44309" y="3905"/>
                  </a:cubicBezTo>
                  <a:cubicBezTo>
                    <a:pt x="44309" y="4393"/>
                    <a:pt x="44309" y="4393"/>
                    <a:pt x="44570" y="4393"/>
                  </a:cubicBezTo>
                  <a:cubicBezTo>
                    <a:pt x="44309" y="6345"/>
                    <a:pt x="42742" y="9762"/>
                    <a:pt x="44309" y="10250"/>
                  </a:cubicBezTo>
                  <a:cubicBezTo>
                    <a:pt x="45136" y="10250"/>
                    <a:pt x="48487" y="10250"/>
                    <a:pt x="48748" y="11227"/>
                  </a:cubicBezTo>
                  <a:cubicBezTo>
                    <a:pt x="49009" y="12203"/>
                    <a:pt x="48487" y="16108"/>
                    <a:pt x="48487" y="17572"/>
                  </a:cubicBezTo>
                  <a:cubicBezTo>
                    <a:pt x="48487" y="19037"/>
                    <a:pt x="48748" y="27335"/>
                    <a:pt x="50315" y="25383"/>
                  </a:cubicBezTo>
                  <a:cubicBezTo>
                    <a:pt x="51621" y="24406"/>
                    <a:pt x="52927" y="19037"/>
                    <a:pt x="53449" y="16596"/>
                  </a:cubicBezTo>
                  <a:cubicBezTo>
                    <a:pt x="53710" y="13179"/>
                    <a:pt x="53710" y="4881"/>
                    <a:pt x="55016" y="2928"/>
                  </a:cubicBezTo>
                  <a:cubicBezTo>
                    <a:pt x="57105" y="0"/>
                    <a:pt x="59978" y="7322"/>
                    <a:pt x="61545" y="7810"/>
                  </a:cubicBezTo>
                  <a:lnTo>
                    <a:pt x="61545" y="7810"/>
                  </a:lnTo>
                  <a:cubicBezTo>
                    <a:pt x="62328" y="8298"/>
                    <a:pt x="62850" y="8786"/>
                    <a:pt x="63634" y="11227"/>
                  </a:cubicBezTo>
                  <a:cubicBezTo>
                    <a:pt x="66245" y="20989"/>
                    <a:pt x="69902" y="16596"/>
                    <a:pt x="72774" y="13667"/>
                  </a:cubicBezTo>
                  <a:lnTo>
                    <a:pt x="72774" y="13667"/>
                  </a:lnTo>
                  <a:cubicBezTo>
                    <a:pt x="76126" y="17572"/>
                    <a:pt x="76126" y="17572"/>
                    <a:pt x="76126" y="17572"/>
                  </a:cubicBezTo>
                  <a:cubicBezTo>
                    <a:pt x="76430" y="18061"/>
                    <a:pt x="76692" y="18061"/>
                    <a:pt x="76953" y="18549"/>
                  </a:cubicBezTo>
                  <a:cubicBezTo>
                    <a:pt x="77431" y="18549"/>
                    <a:pt x="77954" y="19525"/>
                    <a:pt x="78781" y="19525"/>
                  </a:cubicBezTo>
                  <a:cubicBezTo>
                    <a:pt x="82655" y="20989"/>
                    <a:pt x="82655" y="20989"/>
                    <a:pt x="82655" y="20989"/>
                  </a:cubicBezTo>
                  <a:cubicBezTo>
                    <a:pt x="83177" y="20989"/>
                    <a:pt x="83960" y="21477"/>
                    <a:pt x="84483" y="21477"/>
                  </a:cubicBezTo>
                  <a:cubicBezTo>
                    <a:pt x="85266" y="21966"/>
                    <a:pt x="85788" y="22942"/>
                    <a:pt x="86572" y="22942"/>
                  </a:cubicBezTo>
                  <a:cubicBezTo>
                    <a:pt x="86833" y="25871"/>
                    <a:pt x="88922" y="30752"/>
                    <a:pt x="87616" y="33600"/>
                  </a:cubicBezTo>
                  <a:cubicBezTo>
                    <a:pt x="87355" y="34088"/>
                    <a:pt x="87094" y="37016"/>
                    <a:pt x="87616" y="37993"/>
                  </a:cubicBezTo>
                  <a:cubicBezTo>
                    <a:pt x="87616" y="37993"/>
                    <a:pt x="88661" y="36040"/>
                    <a:pt x="89183" y="36040"/>
                  </a:cubicBezTo>
                  <a:cubicBezTo>
                    <a:pt x="92056" y="36040"/>
                    <a:pt x="95451" y="26359"/>
                    <a:pt x="95712" y="20989"/>
                  </a:cubicBezTo>
                  <a:cubicBezTo>
                    <a:pt x="95973" y="15132"/>
                    <a:pt x="100152" y="16108"/>
                    <a:pt x="100935" y="20013"/>
                  </a:cubicBezTo>
                  <a:cubicBezTo>
                    <a:pt x="101196" y="21477"/>
                    <a:pt x="101196" y="24406"/>
                    <a:pt x="101196" y="24894"/>
                  </a:cubicBezTo>
                  <a:cubicBezTo>
                    <a:pt x="102241" y="27823"/>
                    <a:pt x="103286" y="18549"/>
                    <a:pt x="104069" y="24406"/>
                  </a:cubicBezTo>
                  <a:cubicBezTo>
                    <a:pt x="104330" y="26766"/>
                    <a:pt x="104330" y="29776"/>
                    <a:pt x="105636" y="29776"/>
                  </a:cubicBezTo>
                  <a:cubicBezTo>
                    <a:pt x="106942" y="30183"/>
                    <a:pt x="108248" y="35552"/>
                    <a:pt x="108770" y="37505"/>
                  </a:cubicBezTo>
                  <a:cubicBezTo>
                    <a:pt x="108770" y="38481"/>
                    <a:pt x="108770" y="41410"/>
                    <a:pt x="109031" y="41898"/>
                  </a:cubicBezTo>
                  <a:cubicBezTo>
                    <a:pt x="109815" y="43362"/>
                    <a:pt x="111599" y="42874"/>
                    <a:pt x="112644" y="43850"/>
                  </a:cubicBezTo>
                  <a:cubicBezTo>
                    <a:pt x="113427" y="43362"/>
                    <a:pt x="113993" y="43850"/>
                    <a:pt x="114733" y="43362"/>
                  </a:cubicBezTo>
                  <a:cubicBezTo>
                    <a:pt x="115255" y="42874"/>
                    <a:pt x="117083" y="39457"/>
                    <a:pt x="117344" y="41410"/>
                  </a:cubicBezTo>
                  <a:cubicBezTo>
                    <a:pt x="117606" y="44827"/>
                    <a:pt x="116561" y="47755"/>
                    <a:pt x="116082" y="50684"/>
                  </a:cubicBezTo>
                  <a:cubicBezTo>
                    <a:pt x="115778" y="51172"/>
                    <a:pt x="115255" y="54101"/>
                    <a:pt x="116082" y="54101"/>
                  </a:cubicBezTo>
                  <a:cubicBezTo>
                    <a:pt x="116561" y="54101"/>
                    <a:pt x="116561" y="53125"/>
                    <a:pt x="117083" y="53125"/>
                  </a:cubicBezTo>
                  <a:cubicBezTo>
                    <a:pt x="117606" y="53125"/>
                    <a:pt x="117867" y="53613"/>
                    <a:pt x="118389" y="53613"/>
                  </a:cubicBezTo>
                  <a:cubicBezTo>
                    <a:pt x="119434" y="55077"/>
                    <a:pt x="119434" y="55077"/>
                    <a:pt x="119434" y="55077"/>
                  </a:cubicBezTo>
                  <a:lnTo>
                    <a:pt x="119434" y="55077"/>
                  </a:lnTo>
                  <a:cubicBezTo>
                    <a:pt x="119434" y="57030"/>
                    <a:pt x="119434" y="58494"/>
                    <a:pt x="118911" y="59959"/>
                  </a:cubicBezTo>
                  <a:cubicBezTo>
                    <a:pt x="118650" y="60935"/>
                    <a:pt x="117606" y="62888"/>
                    <a:pt x="117606" y="63864"/>
                  </a:cubicBezTo>
                  <a:cubicBezTo>
                    <a:pt x="117867" y="64352"/>
                    <a:pt x="118128" y="66305"/>
                    <a:pt x="117867" y="66793"/>
                  </a:cubicBezTo>
                  <a:cubicBezTo>
                    <a:pt x="117867" y="68257"/>
                    <a:pt x="117867" y="69233"/>
                    <a:pt x="118389" y="70698"/>
                  </a:cubicBezTo>
                  <a:cubicBezTo>
                    <a:pt x="118911" y="72162"/>
                    <a:pt x="119434" y="73138"/>
                    <a:pt x="119956" y="74603"/>
                  </a:cubicBezTo>
                  <a:lnTo>
                    <a:pt x="119956" y="74603"/>
                  </a:lnTo>
                  <a:cubicBezTo>
                    <a:pt x="118389" y="78020"/>
                    <a:pt x="118389" y="78020"/>
                    <a:pt x="118389" y="78020"/>
                  </a:cubicBezTo>
                  <a:cubicBezTo>
                    <a:pt x="117606" y="78996"/>
                    <a:pt x="115038" y="79484"/>
                    <a:pt x="115038" y="81437"/>
                  </a:cubicBezTo>
                  <a:cubicBezTo>
                    <a:pt x="114733" y="84854"/>
                    <a:pt x="114254" y="84366"/>
                    <a:pt x="112165" y="85342"/>
                  </a:cubicBezTo>
                  <a:cubicBezTo>
                    <a:pt x="110598" y="86318"/>
                    <a:pt x="110598" y="87294"/>
                    <a:pt x="109031" y="85830"/>
                  </a:cubicBezTo>
                  <a:cubicBezTo>
                    <a:pt x="108248" y="85342"/>
                    <a:pt x="106420" y="81925"/>
                    <a:pt x="105897" y="81925"/>
                  </a:cubicBezTo>
                  <a:cubicBezTo>
                    <a:pt x="105636" y="83389"/>
                    <a:pt x="104069" y="87294"/>
                    <a:pt x="103547" y="88271"/>
                  </a:cubicBezTo>
                  <a:cubicBezTo>
                    <a:pt x="101458" y="92176"/>
                    <a:pt x="103547" y="92176"/>
                    <a:pt x="103547" y="95105"/>
                  </a:cubicBezTo>
                  <a:cubicBezTo>
                    <a:pt x="101719" y="97545"/>
                    <a:pt x="99368" y="96488"/>
                    <a:pt x="97279" y="98440"/>
                  </a:cubicBezTo>
                  <a:cubicBezTo>
                    <a:pt x="94406" y="100881"/>
                    <a:pt x="96235" y="105274"/>
                    <a:pt x="92578" y="106250"/>
                  </a:cubicBezTo>
                  <a:cubicBezTo>
                    <a:pt x="86833" y="106738"/>
                    <a:pt x="89706" y="118454"/>
                    <a:pt x="86311" y="119430"/>
                  </a:cubicBezTo>
                  <a:cubicBezTo>
                    <a:pt x="84744" y="119918"/>
                    <a:pt x="78781" y="113084"/>
                    <a:pt x="77736" y="111132"/>
                  </a:cubicBezTo>
                  <a:cubicBezTo>
                    <a:pt x="76430" y="108203"/>
                    <a:pt x="76953" y="102345"/>
                    <a:pt x="74863" y="101857"/>
                  </a:cubicBezTo>
                  <a:cubicBezTo>
                    <a:pt x="70163" y="100393"/>
                    <a:pt x="65984" y="103810"/>
                    <a:pt x="61545" y="102833"/>
                  </a:cubicBezTo>
                  <a:cubicBezTo>
                    <a:pt x="59194" y="102345"/>
                    <a:pt x="59194" y="100881"/>
                    <a:pt x="59194" y="97057"/>
                  </a:cubicBezTo>
                  <a:cubicBezTo>
                    <a:pt x="58672" y="94535"/>
                    <a:pt x="58672" y="90711"/>
                    <a:pt x="58411" y="87783"/>
                  </a:cubicBezTo>
                  <a:cubicBezTo>
                    <a:pt x="58411" y="85830"/>
                    <a:pt x="57889" y="83389"/>
                    <a:pt x="57889" y="80949"/>
                  </a:cubicBezTo>
                  <a:cubicBezTo>
                    <a:pt x="58150" y="80949"/>
                    <a:pt x="60761" y="81437"/>
                    <a:pt x="61022" y="81437"/>
                  </a:cubicBezTo>
                  <a:cubicBezTo>
                    <a:pt x="62328" y="81437"/>
                    <a:pt x="63373" y="81437"/>
                    <a:pt x="64417" y="80949"/>
                  </a:cubicBezTo>
                  <a:cubicBezTo>
                    <a:pt x="67029" y="78996"/>
                    <a:pt x="67029" y="74115"/>
                    <a:pt x="67551" y="70210"/>
                  </a:cubicBezTo>
                  <a:cubicBezTo>
                    <a:pt x="67551" y="64840"/>
                    <a:pt x="67290" y="62400"/>
                    <a:pt x="69118" y="58494"/>
                  </a:cubicBezTo>
                  <a:cubicBezTo>
                    <a:pt x="70424" y="55566"/>
                    <a:pt x="71207" y="51661"/>
                    <a:pt x="72252" y="48732"/>
                  </a:cubicBezTo>
                  <a:cubicBezTo>
                    <a:pt x="73035" y="46291"/>
                    <a:pt x="71468" y="46291"/>
                    <a:pt x="70424" y="45315"/>
                  </a:cubicBezTo>
                  <a:cubicBezTo>
                    <a:pt x="68596" y="44338"/>
                    <a:pt x="66507" y="42874"/>
                    <a:pt x="64940" y="40922"/>
                  </a:cubicBezTo>
                  <a:cubicBezTo>
                    <a:pt x="63895" y="40433"/>
                    <a:pt x="64940" y="37993"/>
                    <a:pt x="64940" y="36610"/>
                  </a:cubicBezTo>
                  <a:cubicBezTo>
                    <a:pt x="64940" y="35552"/>
                    <a:pt x="62589" y="37016"/>
                    <a:pt x="62328" y="37505"/>
                  </a:cubicBezTo>
                  <a:cubicBezTo>
                    <a:pt x="61022" y="39457"/>
                    <a:pt x="63634" y="40922"/>
                    <a:pt x="61284" y="42386"/>
                  </a:cubicBezTo>
                  <a:cubicBezTo>
                    <a:pt x="59194" y="43362"/>
                    <a:pt x="57366" y="42874"/>
                    <a:pt x="55538" y="41410"/>
                  </a:cubicBezTo>
                  <a:cubicBezTo>
                    <a:pt x="55277" y="41410"/>
                    <a:pt x="53710" y="39457"/>
                    <a:pt x="53710" y="39457"/>
                  </a:cubicBezTo>
                  <a:cubicBezTo>
                    <a:pt x="53188" y="39945"/>
                    <a:pt x="52665" y="47267"/>
                    <a:pt x="52665" y="48732"/>
                  </a:cubicBezTo>
                  <a:cubicBezTo>
                    <a:pt x="52665" y="51661"/>
                    <a:pt x="56844" y="50196"/>
                    <a:pt x="56583" y="53613"/>
                  </a:cubicBezTo>
                  <a:cubicBezTo>
                    <a:pt x="56060" y="58494"/>
                    <a:pt x="55277" y="63864"/>
                    <a:pt x="53971" y="68257"/>
                  </a:cubicBezTo>
                  <a:cubicBezTo>
                    <a:pt x="52927" y="71186"/>
                    <a:pt x="52404" y="69722"/>
                    <a:pt x="50837" y="69722"/>
                  </a:cubicBezTo>
                  <a:cubicBezTo>
                    <a:pt x="47181" y="73138"/>
                    <a:pt x="48487" y="65328"/>
                    <a:pt x="46398" y="67281"/>
                  </a:cubicBezTo>
                  <a:cubicBezTo>
                    <a:pt x="46137" y="74603"/>
                    <a:pt x="46137" y="74603"/>
                    <a:pt x="46137" y="74603"/>
                  </a:cubicBezTo>
                  <a:cubicBezTo>
                    <a:pt x="46137" y="77532"/>
                    <a:pt x="49793" y="78020"/>
                    <a:pt x="46920" y="78508"/>
                  </a:cubicBezTo>
                  <a:cubicBezTo>
                    <a:pt x="45614" y="78996"/>
                    <a:pt x="44091" y="79484"/>
                    <a:pt x="43046" y="79484"/>
                  </a:cubicBezTo>
                  <a:cubicBezTo>
                    <a:pt x="42263" y="78996"/>
                    <a:pt x="37562" y="78508"/>
                    <a:pt x="38346" y="81437"/>
                  </a:cubicBezTo>
                  <a:cubicBezTo>
                    <a:pt x="39912" y="87783"/>
                    <a:pt x="38607" y="85830"/>
                    <a:pt x="37301" y="91688"/>
                  </a:cubicBezTo>
                  <a:cubicBezTo>
                    <a:pt x="36779" y="93640"/>
                    <a:pt x="34951" y="92176"/>
                    <a:pt x="34167" y="93152"/>
                  </a:cubicBezTo>
                  <a:cubicBezTo>
                    <a:pt x="30511" y="97545"/>
                    <a:pt x="28422" y="91688"/>
                    <a:pt x="27638" y="85342"/>
                  </a:cubicBezTo>
                  <a:cubicBezTo>
                    <a:pt x="26855" y="85342"/>
                    <a:pt x="21371" y="84366"/>
                    <a:pt x="22154" y="87783"/>
                  </a:cubicBezTo>
                  <a:cubicBezTo>
                    <a:pt x="22937" y="92176"/>
                    <a:pt x="21632" y="92583"/>
                    <a:pt x="21371" y="97545"/>
                  </a:cubicBezTo>
                  <a:lnTo>
                    <a:pt x="21371" y="97545"/>
                  </a:lnTo>
                  <a:cubicBezTo>
                    <a:pt x="19281" y="96488"/>
                    <a:pt x="15364" y="99416"/>
                    <a:pt x="16409" y="92583"/>
                  </a:cubicBezTo>
                  <a:cubicBezTo>
                    <a:pt x="16670" y="92176"/>
                    <a:pt x="16931" y="89247"/>
                    <a:pt x="16409" y="88759"/>
                  </a:cubicBezTo>
                  <a:cubicBezTo>
                    <a:pt x="15364" y="88271"/>
                    <a:pt x="14319" y="88759"/>
                    <a:pt x="13275" y="87294"/>
                  </a:cubicBezTo>
                  <a:cubicBezTo>
                    <a:pt x="12752" y="86318"/>
                    <a:pt x="13014" y="85342"/>
                    <a:pt x="12230" y="84854"/>
                  </a:cubicBezTo>
                  <a:cubicBezTo>
                    <a:pt x="9662" y="79484"/>
                    <a:pt x="9662" y="79484"/>
                    <a:pt x="9662" y="79484"/>
                  </a:cubicBezTo>
                  <a:lnTo>
                    <a:pt x="9662" y="79484"/>
                  </a:lnTo>
                  <a:cubicBezTo>
                    <a:pt x="14319" y="79484"/>
                    <a:pt x="14319" y="79484"/>
                    <a:pt x="14319" y="79484"/>
                  </a:cubicBezTo>
                  <a:cubicBezTo>
                    <a:pt x="15103" y="79972"/>
                    <a:pt x="15886" y="80949"/>
                    <a:pt x="16670" y="80949"/>
                  </a:cubicBezTo>
                  <a:cubicBezTo>
                    <a:pt x="17714" y="80461"/>
                    <a:pt x="18498" y="79484"/>
                    <a:pt x="19281" y="78996"/>
                  </a:cubicBezTo>
                  <a:cubicBezTo>
                    <a:pt x="20587" y="78508"/>
                    <a:pt x="21893" y="80949"/>
                    <a:pt x="22676" y="79484"/>
                  </a:cubicBezTo>
                  <a:cubicBezTo>
                    <a:pt x="23982" y="77532"/>
                    <a:pt x="24243" y="71674"/>
                    <a:pt x="23982" y="68745"/>
                  </a:cubicBezTo>
                  <a:cubicBezTo>
                    <a:pt x="23199" y="64352"/>
                    <a:pt x="20848" y="61423"/>
                    <a:pt x="18498" y="61423"/>
                  </a:cubicBezTo>
                  <a:lnTo>
                    <a:pt x="18498" y="61423"/>
                  </a:lnTo>
                  <a:cubicBezTo>
                    <a:pt x="19542" y="58494"/>
                    <a:pt x="20065" y="54101"/>
                    <a:pt x="22154" y="53613"/>
                  </a:cubicBezTo>
                  <a:cubicBezTo>
                    <a:pt x="22154" y="53613"/>
                    <a:pt x="22415" y="53125"/>
                    <a:pt x="22937" y="53125"/>
                  </a:cubicBezTo>
                  <a:lnTo>
                    <a:pt x="22937" y="53125"/>
                  </a:lnTo>
                  <a:cubicBezTo>
                    <a:pt x="23982" y="60447"/>
                    <a:pt x="23982" y="60447"/>
                    <a:pt x="23982" y="60447"/>
                  </a:cubicBezTo>
                  <a:cubicBezTo>
                    <a:pt x="25288" y="62400"/>
                    <a:pt x="25810" y="59959"/>
                    <a:pt x="26855" y="58494"/>
                  </a:cubicBezTo>
                  <a:cubicBezTo>
                    <a:pt x="29205" y="56542"/>
                    <a:pt x="32078" y="57030"/>
                    <a:pt x="34689" y="56054"/>
                  </a:cubicBezTo>
                  <a:cubicBezTo>
                    <a:pt x="35734" y="55566"/>
                    <a:pt x="38868" y="55566"/>
                    <a:pt x="39390" y="53125"/>
                  </a:cubicBezTo>
                  <a:cubicBezTo>
                    <a:pt x="39651" y="51172"/>
                    <a:pt x="38346" y="49708"/>
                    <a:pt x="38346" y="47755"/>
                  </a:cubicBezTo>
                  <a:cubicBezTo>
                    <a:pt x="38346" y="46779"/>
                    <a:pt x="39390" y="45803"/>
                    <a:pt x="39651" y="44338"/>
                  </a:cubicBezTo>
                  <a:cubicBezTo>
                    <a:pt x="39912" y="42874"/>
                    <a:pt x="40174" y="39457"/>
                    <a:pt x="39651" y="37993"/>
                  </a:cubicBezTo>
                  <a:cubicBezTo>
                    <a:pt x="39129" y="37016"/>
                    <a:pt x="35212" y="34088"/>
                    <a:pt x="34428" y="34088"/>
                  </a:cubicBezTo>
                  <a:lnTo>
                    <a:pt x="34428" y="34088"/>
                  </a:lnTo>
                  <a:cubicBezTo>
                    <a:pt x="35212" y="31240"/>
                    <a:pt x="35212" y="27823"/>
                    <a:pt x="34167" y="25383"/>
                  </a:cubicBezTo>
                  <a:cubicBezTo>
                    <a:pt x="33122" y="23430"/>
                    <a:pt x="32861" y="20989"/>
                    <a:pt x="34951" y="22942"/>
                  </a:cubicBezTo>
                  <a:cubicBezTo>
                    <a:pt x="35212" y="23430"/>
                    <a:pt x="37823" y="28800"/>
                    <a:pt x="37823" y="25383"/>
                  </a:cubicBezTo>
                  <a:cubicBezTo>
                    <a:pt x="38084" y="21477"/>
                    <a:pt x="39390" y="20501"/>
                    <a:pt x="37823" y="18061"/>
                  </a:cubicBezTo>
                  <a:cubicBezTo>
                    <a:pt x="36517" y="18061"/>
                    <a:pt x="31556" y="20989"/>
                    <a:pt x="33122" y="15132"/>
                  </a:cubicBezTo>
                  <a:cubicBezTo>
                    <a:pt x="34167" y="11715"/>
                    <a:pt x="35734" y="11227"/>
                    <a:pt x="37301" y="9762"/>
                  </a:cubicBezTo>
                  <a:cubicBezTo>
                    <a:pt x="38607" y="8786"/>
                    <a:pt x="39651" y="6345"/>
                    <a:pt x="40435" y="4881"/>
                  </a:cubicBezTo>
                  <a:cubicBezTo>
                    <a:pt x="41479" y="3416"/>
                    <a:pt x="42263" y="1952"/>
                    <a:pt x="4330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PA-形状 4258"/>
            <p:cNvSpPr/>
            <p:nvPr>
              <p:custDataLst>
                <p:tags r:id="rId17"/>
              </p:custDataLst>
            </p:nvPr>
          </p:nvSpPr>
          <p:spPr>
            <a:xfrm>
              <a:off x="6570093" y="1875804"/>
              <a:ext cx="210024" cy="1929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1" y="46069"/>
                  </a:moveTo>
                  <a:lnTo>
                    <a:pt x="2621" y="46069"/>
                  </a:lnTo>
                  <a:cubicBezTo>
                    <a:pt x="7260" y="56599"/>
                    <a:pt x="7260" y="56599"/>
                    <a:pt x="7260" y="56599"/>
                  </a:cubicBezTo>
                  <a:cubicBezTo>
                    <a:pt x="7260" y="57915"/>
                    <a:pt x="7260" y="57915"/>
                    <a:pt x="8470" y="57915"/>
                  </a:cubicBezTo>
                  <a:cubicBezTo>
                    <a:pt x="7260" y="63180"/>
                    <a:pt x="0" y="72394"/>
                    <a:pt x="7260" y="73711"/>
                  </a:cubicBezTo>
                  <a:cubicBezTo>
                    <a:pt x="11092" y="73711"/>
                    <a:pt x="26621" y="73711"/>
                    <a:pt x="27831" y="76343"/>
                  </a:cubicBezTo>
                  <a:cubicBezTo>
                    <a:pt x="29042" y="78976"/>
                    <a:pt x="26621" y="89506"/>
                    <a:pt x="26621" y="93455"/>
                  </a:cubicBezTo>
                  <a:cubicBezTo>
                    <a:pt x="26621" y="97404"/>
                    <a:pt x="27831" y="119780"/>
                    <a:pt x="35092" y="114515"/>
                  </a:cubicBezTo>
                  <a:cubicBezTo>
                    <a:pt x="41142" y="111882"/>
                    <a:pt x="47193" y="97404"/>
                    <a:pt x="49613" y="90822"/>
                  </a:cubicBezTo>
                  <a:cubicBezTo>
                    <a:pt x="50823" y="81608"/>
                    <a:pt x="50823" y="59232"/>
                    <a:pt x="56873" y="53967"/>
                  </a:cubicBezTo>
                  <a:cubicBezTo>
                    <a:pt x="66554" y="46069"/>
                    <a:pt x="79865" y="65813"/>
                    <a:pt x="87126" y="67129"/>
                  </a:cubicBezTo>
                  <a:lnTo>
                    <a:pt x="87126" y="67129"/>
                  </a:lnTo>
                  <a:cubicBezTo>
                    <a:pt x="88336" y="64497"/>
                    <a:pt x="88336" y="64497"/>
                    <a:pt x="88336" y="64497"/>
                  </a:cubicBezTo>
                  <a:cubicBezTo>
                    <a:pt x="90756" y="61864"/>
                    <a:pt x="93176" y="59232"/>
                    <a:pt x="96806" y="56599"/>
                  </a:cubicBezTo>
                  <a:cubicBezTo>
                    <a:pt x="100436" y="53967"/>
                    <a:pt x="100436" y="50018"/>
                    <a:pt x="101647" y="48702"/>
                  </a:cubicBezTo>
                  <a:cubicBezTo>
                    <a:pt x="107697" y="43436"/>
                    <a:pt x="111327" y="51334"/>
                    <a:pt x="114957" y="47385"/>
                  </a:cubicBezTo>
                  <a:cubicBezTo>
                    <a:pt x="117378" y="44753"/>
                    <a:pt x="113747" y="39488"/>
                    <a:pt x="111327" y="39488"/>
                  </a:cubicBezTo>
                  <a:cubicBezTo>
                    <a:pt x="112537" y="35539"/>
                    <a:pt x="118588" y="38171"/>
                    <a:pt x="118588" y="35539"/>
                  </a:cubicBezTo>
                  <a:cubicBezTo>
                    <a:pt x="119798" y="34223"/>
                    <a:pt x="118588" y="30274"/>
                    <a:pt x="117378" y="28957"/>
                  </a:cubicBezTo>
                  <a:cubicBezTo>
                    <a:pt x="114957" y="23692"/>
                    <a:pt x="106487" y="18427"/>
                    <a:pt x="110117" y="11846"/>
                  </a:cubicBezTo>
                  <a:cubicBezTo>
                    <a:pt x="112537" y="9213"/>
                    <a:pt x="119798" y="5265"/>
                    <a:pt x="119798" y="2632"/>
                  </a:cubicBezTo>
                  <a:cubicBezTo>
                    <a:pt x="112537" y="0"/>
                    <a:pt x="111327" y="3948"/>
                    <a:pt x="105277" y="7897"/>
                  </a:cubicBezTo>
                  <a:cubicBezTo>
                    <a:pt x="98016" y="10530"/>
                    <a:pt x="91966" y="15795"/>
                    <a:pt x="84705" y="15795"/>
                  </a:cubicBezTo>
                  <a:cubicBezTo>
                    <a:pt x="81075" y="15795"/>
                    <a:pt x="79865" y="11846"/>
                    <a:pt x="76235" y="13162"/>
                  </a:cubicBezTo>
                  <a:cubicBezTo>
                    <a:pt x="68974" y="15795"/>
                    <a:pt x="65344" y="27641"/>
                    <a:pt x="59294" y="27641"/>
                  </a:cubicBezTo>
                  <a:cubicBezTo>
                    <a:pt x="55663" y="27641"/>
                    <a:pt x="52033" y="27641"/>
                    <a:pt x="48403" y="25009"/>
                  </a:cubicBezTo>
                  <a:cubicBezTo>
                    <a:pt x="42352" y="19744"/>
                    <a:pt x="44773" y="9213"/>
                    <a:pt x="37512" y="5265"/>
                  </a:cubicBezTo>
                  <a:lnTo>
                    <a:pt x="37512" y="5265"/>
                  </a:lnTo>
                  <a:cubicBezTo>
                    <a:pt x="26621" y="31590"/>
                    <a:pt x="26621" y="31590"/>
                    <a:pt x="26621" y="31590"/>
                  </a:cubicBezTo>
                  <a:cubicBezTo>
                    <a:pt x="22991" y="35539"/>
                    <a:pt x="18151" y="30274"/>
                    <a:pt x="13310" y="31590"/>
                  </a:cubicBezTo>
                  <a:cubicBezTo>
                    <a:pt x="7260" y="31590"/>
                    <a:pt x="8470" y="36855"/>
                    <a:pt x="6252" y="39488"/>
                  </a:cubicBezTo>
                  <a:cubicBezTo>
                    <a:pt x="4840" y="42120"/>
                    <a:pt x="3630" y="44753"/>
                    <a:pt x="2621" y="46069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PA-形状 4259"/>
            <p:cNvSpPr/>
            <p:nvPr>
              <p:custDataLst>
                <p:tags r:id="rId18"/>
              </p:custDataLst>
            </p:nvPr>
          </p:nvSpPr>
          <p:spPr>
            <a:xfrm>
              <a:off x="6235614" y="2098287"/>
              <a:ext cx="1065671" cy="9599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125" y="95135"/>
                  </a:moveTo>
                  <a:lnTo>
                    <a:pt x="62125" y="95135"/>
                  </a:lnTo>
                  <a:cubicBezTo>
                    <a:pt x="62125" y="94606"/>
                    <a:pt x="62125" y="94077"/>
                    <a:pt x="61648" y="94077"/>
                  </a:cubicBezTo>
                  <a:cubicBezTo>
                    <a:pt x="61410" y="94077"/>
                    <a:pt x="60933" y="94606"/>
                    <a:pt x="60933" y="94606"/>
                  </a:cubicBezTo>
                  <a:cubicBezTo>
                    <a:pt x="60218" y="95400"/>
                    <a:pt x="59265" y="94871"/>
                    <a:pt x="59265" y="95929"/>
                  </a:cubicBezTo>
                  <a:cubicBezTo>
                    <a:pt x="59026" y="96193"/>
                    <a:pt x="59265" y="96458"/>
                    <a:pt x="59265" y="96458"/>
                  </a:cubicBezTo>
                  <a:cubicBezTo>
                    <a:pt x="59265" y="97252"/>
                    <a:pt x="59265" y="97781"/>
                    <a:pt x="59980" y="97781"/>
                  </a:cubicBezTo>
                  <a:cubicBezTo>
                    <a:pt x="60456" y="98045"/>
                    <a:pt x="60456" y="97781"/>
                    <a:pt x="61171" y="97516"/>
                  </a:cubicBezTo>
                  <a:cubicBezTo>
                    <a:pt x="61171" y="97516"/>
                    <a:pt x="61171" y="97781"/>
                    <a:pt x="61648" y="97781"/>
                  </a:cubicBezTo>
                  <a:cubicBezTo>
                    <a:pt x="61886" y="97516"/>
                    <a:pt x="62601" y="96987"/>
                    <a:pt x="62840" y="96722"/>
                  </a:cubicBezTo>
                  <a:cubicBezTo>
                    <a:pt x="62840" y="96458"/>
                    <a:pt x="63078" y="96193"/>
                    <a:pt x="63078" y="96193"/>
                  </a:cubicBezTo>
                  <a:cubicBezTo>
                    <a:pt x="62840" y="95664"/>
                    <a:pt x="62601" y="95664"/>
                    <a:pt x="62601" y="95400"/>
                  </a:cubicBezTo>
                  <a:cubicBezTo>
                    <a:pt x="62125" y="95135"/>
                    <a:pt x="62125" y="95135"/>
                    <a:pt x="62125" y="95135"/>
                  </a:cubicBezTo>
                  <a:close/>
                  <a:moveTo>
                    <a:pt x="15690" y="14812"/>
                  </a:moveTo>
                  <a:lnTo>
                    <a:pt x="15690" y="14812"/>
                  </a:lnTo>
                  <a:cubicBezTo>
                    <a:pt x="14021" y="17193"/>
                    <a:pt x="11161" y="18515"/>
                    <a:pt x="8301" y="18780"/>
                  </a:cubicBezTo>
                  <a:lnTo>
                    <a:pt x="8301" y="18780"/>
                  </a:lnTo>
                  <a:cubicBezTo>
                    <a:pt x="8301" y="19044"/>
                    <a:pt x="8540" y="20367"/>
                    <a:pt x="8540" y="20631"/>
                  </a:cubicBezTo>
                  <a:cubicBezTo>
                    <a:pt x="8540" y="20896"/>
                    <a:pt x="8540" y="21425"/>
                    <a:pt x="8301" y="21689"/>
                  </a:cubicBezTo>
                  <a:cubicBezTo>
                    <a:pt x="8063" y="22218"/>
                    <a:pt x="8063" y="22483"/>
                    <a:pt x="8063" y="23277"/>
                  </a:cubicBezTo>
                  <a:cubicBezTo>
                    <a:pt x="8063" y="23806"/>
                    <a:pt x="7825" y="24070"/>
                    <a:pt x="7626" y="24599"/>
                  </a:cubicBezTo>
                  <a:lnTo>
                    <a:pt x="7626" y="24599"/>
                  </a:lnTo>
                  <a:cubicBezTo>
                    <a:pt x="11876" y="24599"/>
                    <a:pt x="11876" y="24599"/>
                    <a:pt x="11876" y="24599"/>
                  </a:cubicBezTo>
                  <a:cubicBezTo>
                    <a:pt x="12591" y="24864"/>
                    <a:pt x="13306" y="25393"/>
                    <a:pt x="14021" y="25393"/>
                  </a:cubicBezTo>
                  <a:cubicBezTo>
                    <a:pt x="14975" y="25128"/>
                    <a:pt x="15690" y="24599"/>
                    <a:pt x="16405" y="24335"/>
                  </a:cubicBezTo>
                  <a:cubicBezTo>
                    <a:pt x="17596" y="24070"/>
                    <a:pt x="18788" y="25393"/>
                    <a:pt x="19503" y="24599"/>
                  </a:cubicBezTo>
                  <a:cubicBezTo>
                    <a:pt x="20695" y="23541"/>
                    <a:pt x="20933" y="20367"/>
                    <a:pt x="20695" y="18780"/>
                  </a:cubicBezTo>
                  <a:cubicBezTo>
                    <a:pt x="19980" y="16399"/>
                    <a:pt x="17835" y="14812"/>
                    <a:pt x="15690" y="14812"/>
                  </a:cubicBezTo>
                  <a:close/>
                  <a:moveTo>
                    <a:pt x="30228" y="0"/>
                  </a:moveTo>
                  <a:lnTo>
                    <a:pt x="30228" y="0"/>
                  </a:lnTo>
                  <a:lnTo>
                    <a:pt x="30228" y="0"/>
                  </a:lnTo>
                  <a:cubicBezTo>
                    <a:pt x="30943" y="0"/>
                    <a:pt x="34518" y="1587"/>
                    <a:pt x="34995" y="2116"/>
                  </a:cubicBezTo>
                  <a:cubicBezTo>
                    <a:pt x="35471" y="2909"/>
                    <a:pt x="35233" y="4761"/>
                    <a:pt x="34995" y="5554"/>
                  </a:cubicBezTo>
                  <a:cubicBezTo>
                    <a:pt x="34756" y="6348"/>
                    <a:pt x="33803" y="6877"/>
                    <a:pt x="33803" y="7406"/>
                  </a:cubicBezTo>
                  <a:cubicBezTo>
                    <a:pt x="33803" y="8464"/>
                    <a:pt x="34995" y="9257"/>
                    <a:pt x="34756" y="10315"/>
                  </a:cubicBezTo>
                  <a:cubicBezTo>
                    <a:pt x="34280" y="11638"/>
                    <a:pt x="31420" y="11638"/>
                    <a:pt x="30466" y="11903"/>
                  </a:cubicBezTo>
                  <a:cubicBezTo>
                    <a:pt x="28083" y="12432"/>
                    <a:pt x="25461" y="12167"/>
                    <a:pt x="23316" y="13225"/>
                  </a:cubicBezTo>
                  <a:cubicBezTo>
                    <a:pt x="22363" y="14019"/>
                    <a:pt x="21886" y="15341"/>
                    <a:pt x="20695" y="14283"/>
                  </a:cubicBezTo>
                  <a:cubicBezTo>
                    <a:pt x="19741" y="10315"/>
                    <a:pt x="19741" y="10315"/>
                    <a:pt x="19741" y="10315"/>
                  </a:cubicBezTo>
                  <a:lnTo>
                    <a:pt x="19741" y="10315"/>
                  </a:lnTo>
                  <a:cubicBezTo>
                    <a:pt x="20456" y="9786"/>
                    <a:pt x="21648" y="8993"/>
                    <a:pt x="20695" y="7935"/>
                  </a:cubicBezTo>
                  <a:cubicBezTo>
                    <a:pt x="18311" y="5290"/>
                    <a:pt x="18311" y="5290"/>
                    <a:pt x="18311" y="5290"/>
                  </a:cubicBezTo>
                  <a:cubicBezTo>
                    <a:pt x="17358" y="4232"/>
                    <a:pt x="16405" y="5025"/>
                    <a:pt x="15451" y="5025"/>
                  </a:cubicBezTo>
                  <a:cubicBezTo>
                    <a:pt x="15451" y="4496"/>
                    <a:pt x="16405" y="3174"/>
                    <a:pt x="16643" y="2909"/>
                  </a:cubicBezTo>
                  <a:cubicBezTo>
                    <a:pt x="16881" y="2645"/>
                    <a:pt x="17358" y="1058"/>
                    <a:pt x="17596" y="1058"/>
                  </a:cubicBezTo>
                  <a:cubicBezTo>
                    <a:pt x="18550" y="1058"/>
                    <a:pt x="21171" y="2909"/>
                    <a:pt x="22125" y="3438"/>
                  </a:cubicBezTo>
                  <a:cubicBezTo>
                    <a:pt x="23078" y="4232"/>
                    <a:pt x="23793" y="5819"/>
                    <a:pt x="25223" y="5819"/>
                  </a:cubicBezTo>
                  <a:cubicBezTo>
                    <a:pt x="27368" y="5290"/>
                    <a:pt x="29513" y="2909"/>
                    <a:pt x="30228" y="0"/>
                  </a:cubicBezTo>
                  <a:close/>
                  <a:moveTo>
                    <a:pt x="38331" y="50742"/>
                  </a:moveTo>
                  <a:lnTo>
                    <a:pt x="38331" y="50742"/>
                  </a:lnTo>
                  <a:lnTo>
                    <a:pt x="38331" y="50742"/>
                  </a:lnTo>
                  <a:cubicBezTo>
                    <a:pt x="39245" y="50477"/>
                    <a:pt x="39245" y="50477"/>
                    <a:pt x="39245" y="50477"/>
                  </a:cubicBezTo>
                  <a:cubicBezTo>
                    <a:pt x="41151" y="50213"/>
                    <a:pt x="40913" y="48361"/>
                    <a:pt x="40198" y="46774"/>
                  </a:cubicBezTo>
                  <a:cubicBezTo>
                    <a:pt x="40000" y="46509"/>
                    <a:pt x="39721" y="45980"/>
                    <a:pt x="39721" y="45451"/>
                  </a:cubicBezTo>
                  <a:cubicBezTo>
                    <a:pt x="39245" y="44658"/>
                    <a:pt x="39046" y="44393"/>
                    <a:pt x="38331" y="43864"/>
                  </a:cubicBezTo>
                  <a:lnTo>
                    <a:pt x="38331" y="43864"/>
                  </a:lnTo>
                  <a:cubicBezTo>
                    <a:pt x="36425" y="43335"/>
                    <a:pt x="36425" y="43335"/>
                    <a:pt x="36425" y="43335"/>
                  </a:cubicBezTo>
                  <a:cubicBezTo>
                    <a:pt x="35908" y="43600"/>
                    <a:pt x="34995" y="42277"/>
                    <a:pt x="34995" y="41748"/>
                  </a:cubicBezTo>
                  <a:cubicBezTo>
                    <a:pt x="34995" y="40955"/>
                    <a:pt x="35710" y="40426"/>
                    <a:pt x="35471" y="39632"/>
                  </a:cubicBezTo>
                  <a:cubicBezTo>
                    <a:pt x="34995" y="38045"/>
                    <a:pt x="32135" y="39368"/>
                    <a:pt x="33326" y="37252"/>
                  </a:cubicBezTo>
                  <a:cubicBezTo>
                    <a:pt x="33803" y="35929"/>
                    <a:pt x="32611" y="35400"/>
                    <a:pt x="31658" y="35400"/>
                  </a:cubicBezTo>
                  <a:cubicBezTo>
                    <a:pt x="29751" y="35400"/>
                    <a:pt x="28798" y="36458"/>
                    <a:pt x="27130" y="37252"/>
                  </a:cubicBezTo>
                  <a:cubicBezTo>
                    <a:pt x="26176" y="37516"/>
                    <a:pt x="22125" y="36722"/>
                    <a:pt x="21410" y="35929"/>
                  </a:cubicBezTo>
                  <a:cubicBezTo>
                    <a:pt x="20456" y="35400"/>
                    <a:pt x="19265" y="34871"/>
                    <a:pt x="18311" y="34386"/>
                  </a:cubicBezTo>
                  <a:lnTo>
                    <a:pt x="18311" y="34386"/>
                  </a:lnTo>
                  <a:cubicBezTo>
                    <a:pt x="18550" y="31697"/>
                    <a:pt x="19741" y="31476"/>
                    <a:pt x="19026" y="29096"/>
                  </a:cubicBezTo>
                  <a:cubicBezTo>
                    <a:pt x="18311" y="27244"/>
                    <a:pt x="23316" y="27773"/>
                    <a:pt x="24031" y="27773"/>
                  </a:cubicBezTo>
                  <a:cubicBezTo>
                    <a:pt x="24746" y="31212"/>
                    <a:pt x="26653" y="34386"/>
                    <a:pt x="29990" y="32005"/>
                  </a:cubicBezTo>
                  <a:cubicBezTo>
                    <a:pt x="30705" y="31476"/>
                    <a:pt x="32373" y="32270"/>
                    <a:pt x="32850" y="31212"/>
                  </a:cubicBezTo>
                  <a:cubicBezTo>
                    <a:pt x="34041" y="28038"/>
                    <a:pt x="35233" y="29096"/>
                    <a:pt x="33803" y="25657"/>
                  </a:cubicBezTo>
                  <a:cubicBezTo>
                    <a:pt x="33088" y="24070"/>
                    <a:pt x="37378" y="24335"/>
                    <a:pt x="38093" y="24599"/>
                  </a:cubicBezTo>
                  <a:cubicBezTo>
                    <a:pt x="39046" y="24599"/>
                    <a:pt x="40436" y="24335"/>
                    <a:pt x="41628" y="24070"/>
                  </a:cubicBezTo>
                  <a:cubicBezTo>
                    <a:pt x="44250" y="23806"/>
                    <a:pt x="40913" y="23541"/>
                    <a:pt x="40913" y="21954"/>
                  </a:cubicBezTo>
                  <a:cubicBezTo>
                    <a:pt x="41151" y="17986"/>
                    <a:pt x="41151" y="17986"/>
                    <a:pt x="41151" y="17986"/>
                  </a:cubicBezTo>
                  <a:cubicBezTo>
                    <a:pt x="43058" y="16928"/>
                    <a:pt x="41866" y="21160"/>
                    <a:pt x="45203" y="19309"/>
                  </a:cubicBezTo>
                  <a:cubicBezTo>
                    <a:pt x="46633" y="19309"/>
                    <a:pt x="47110" y="20102"/>
                    <a:pt x="48063" y="18515"/>
                  </a:cubicBezTo>
                  <a:cubicBezTo>
                    <a:pt x="49255" y="16135"/>
                    <a:pt x="49970" y="13225"/>
                    <a:pt x="50446" y="10580"/>
                  </a:cubicBezTo>
                  <a:cubicBezTo>
                    <a:pt x="50685" y="8728"/>
                    <a:pt x="46871" y="9522"/>
                    <a:pt x="46871" y="7935"/>
                  </a:cubicBezTo>
                  <a:cubicBezTo>
                    <a:pt x="46871" y="7141"/>
                    <a:pt x="47348" y="3174"/>
                    <a:pt x="47825" y="2909"/>
                  </a:cubicBezTo>
                  <a:cubicBezTo>
                    <a:pt x="47825" y="2909"/>
                    <a:pt x="49255" y="3967"/>
                    <a:pt x="49493" y="3967"/>
                  </a:cubicBezTo>
                  <a:cubicBezTo>
                    <a:pt x="51161" y="4761"/>
                    <a:pt x="52830" y="5025"/>
                    <a:pt x="54736" y="4496"/>
                  </a:cubicBezTo>
                  <a:cubicBezTo>
                    <a:pt x="56881" y="3703"/>
                    <a:pt x="54498" y="2909"/>
                    <a:pt x="55690" y="1851"/>
                  </a:cubicBezTo>
                  <a:cubicBezTo>
                    <a:pt x="55928" y="1587"/>
                    <a:pt x="58073" y="793"/>
                    <a:pt x="58073" y="1366"/>
                  </a:cubicBezTo>
                  <a:cubicBezTo>
                    <a:pt x="58073" y="2116"/>
                    <a:pt x="57120" y="3438"/>
                    <a:pt x="58073" y="3703"/>
                  </a:cubicBezTo>
                  <a:cubicBezTo>
                    <a:pt x="59503" y="4761"/>
                    <a:pt x="61410" y="5554"/>
                    <a:pt x="63078" y="6083"/>
                  </a:cubicBezTo>
                  <a:cubicBezTo>
                    <a:pt x="64031" y="6612"/>
                    <a:pt x="65461" y="6612"/>
                    <a:pt x="64746" y="7935"/>
                  </a:cubicBezTo>
                  <a:cubicBezTo>
                    <a:pt x="63793" y="9522"/>
                    <a:pt x="63078" y="11638"/>
                    <a:pt x="61886" y="13225"/>
                  </a:cubicBezTo>
                  <a:cubicBezTo>
                    <a:pt x="60218" y="15341"/>
                    <a:pt x="60456" y="16664"/>
                    <a:pt x="60456" y="19573"/>
                  </a:cubicBezTo>
                  <a:cubicBezTo>
                    <a:pt x="59980" y="21689"/>
                    <a:pt x="59980" y="24335"/>
                    <a:pt x="57596" y="25393"/>
                  </a:cubicBezTo>
                  <a:cubicBezTo>
                    <a:pt x="56643" y="25657"/>
                    <a:pt x="55690" y="25657"/>
                    <a:pt x="54498" y="25657"/>
                  </a:cubicBezTo>
                  <a:cubicBezTo>
                    <a:pt x="54260" y="25657"/>
                    <a:pt x="51876" y="25393"/>
                    <a:pt x="51638" y="25393"/>
                  </a:cubicBezTo>
                  <a:cubicBezTo>
                    <a:pt x="51638" y="26715"/>
                    <a:pt x="52115" y="28038"/>
                    <a:pt x="52115" y="29096"/>
                  </a:cubicBezTo>
                  <a:cubicBezTo>
                    <a:pt x="52353" y="30683"/>
                    <a:pt x="52353" y="32755"/>
                    <a:pt x="52830" y="34121"/>
                  </a:cubicBezTo>
                  <a:cubicBezTo>
                    <a:pt x="52830" y="36193"/>
                    <a:pt x="52830" y="36987"/>
                    <a:pt x="54975" y="37252"/>
                  </a:cubicBezTo>
                  <a:cubicBezTo>
                    <a:pt x="59026" y="37781"/>
                    <a:pt x="62840" y="35929"/>
                    <a:pt x="67130" y="36722"/>
                  </a:cubicBezTo>
                  <a:cubicBezTo>
                    <a:pt x="69036" y="36987"/>
                    <a:pt x="68560" y="40161"/>
                    <a:pt x="69751" y="41748"/>
                  </a:cubicBezTo>
                  <a:cubicBezTo>
                    <a:pt x="70705" y="42806"/>
                    <a:pt x="76146" y="46509"/>
                    <a:pt x="77576" y="46245"/>
                  </a:cubicBezTo>
                  <a:cubicBezTo>
                    <a:pt x="80675" y="45716"/>
                    <a:pt x="78053" y="39368"/>
                    <a:pt x="83296" y="39103"/>
                  </a:cubicBezTo>
                  <a:cubicBezTo>
                    <a:pt x="86633" y="38574"/>
                    <a:pt x="84965" y="36193"/>
                    <a:pt x="87586" y="34871"/>
                  </a:cubicBezTo>
                  <a:cubicBezTo>
                    <a:pt x="89493" y="33813"/>
                    <a:pt x="91638" y="34386"/>
                    <a:pt x="93306" y="33063"/>
                  </a:cubicBezTo>
                  <a:cubicBezTo>
                    <a:pt x="93306" y="31476"/>
                    <a:pt x="91400" y="31476"/>
                    <a:pt x="93306" y="29360"/>
                  </a:cubicBezTo>
                  <a:cubicBezTo>
                    <a:pt x="93783" y="28831"/>
                    <a:pt x="95213" y="26715"/>
                    <a:pt x="95451" y="25922"/>
                  </a:cubicBezTo>
                  <a:cubicBezTo>
                    <a:pt x="95928" y="25922"/>
                    <a:pt x="97596" y="27773"/>
                    <a:pt x="98311" y="28038"/>
                  </a:cubicBezTo>
                  <a:cubicBezTo>
                    <a:pt x="99741" y="28831"/>
                    <a:pt x="99741" y="28302"/>
                    <a:pt x="101171" y="27773"/>
                  </a:cubicBezTo>
                  <a:cubicBezTo>
                    <a:pt x="103078" y="27244"/>
                    <a:pt x="103515" y="27509"/>
                    <a:pt x="103793" y="25657"/>
                  </a:cubicBezTo>
                  <a:cubicBezTo>
                    <a:pt x="103793" y="24599"/>
                    <a:pt x="106137" y="24335"/>
                    <a:pt x="106852" y="23806"/>
                  </a:cubicBezTo>
                  <a:cubicBezTo>
                    <a:pt x="108282" y="21954"/>
                    <a:pt x="108282" y="21954"/>
                    <a:pt x="108282" y="21954"/>
                  </a:cubicBezTo>
                  <a:lnTo>
                    <a:pt x="108282" y="21954"/>
                  </a:lnTo>
                  <a:cubicBezTo>
                    <a:pt x="108997" y="22483"/>
                    <a:pt x="109950" y="22483"/>
                    <a:pt x="110188" y="23012"/>
                  </a:cubicBezTo>
                  <a:cubicBezTo>
                    <a:pt x="111618" y="24864"/>
                    <a:pt x="111857" y="24599"/>
                    <a:pt x="113763" y="24864"/>
                  </a:cubicBezTo>
                  <a:cubicBezTo>
                    <a:pt x="114716" y="25128"/>
                    <a:pt x="115431" y="26186"/>
                    <a:pt x="115908" y="26980"/>
                  </a:cubicBezTo>
                  <a:cubicBezTo>
                    <a:pt x="116385" y="27509"/>
                    <a:pt x="116146" y="28302"/>
                    <a:pt x="116385" y="29096"/>
                  </a:cubicBezTo>
                  <a:cubicBezTo>
                    <a:pt x="116623" y="30418"/>
                    <a:pt x="118530" y="29096"/>
                    <a:pt x="119245" y="29889"/>
                  </a:cubicBezTo>
                  <a:cubicBezTo>
                    <a:pt x="119721" y="30154"/>
                    <a:pt x="119721" y="32534"/>
                    <a:pt x="119960" y="33063"/>
                  </a:cubicBezTo>
                  <a:cubicBezTo>
                    <a:pt x="119960" y="34871"/>
                    <a:pt x="119483" y="36722"/>
                    <a:pt x="118291" y="38045"/>
                  </a:cubicBezTo>
                  <a:cubicBezTo>
                    <a:pt x="116623" y="39632"/>
                    <a:pt x="114955" y="42277"/>
                    <a:pt x="115670" y="44658"/>
                  </a:cubicBezTo>
                  <a:cubicBezTo>
                    <a:pt x="116146" y="45980"/>
                    <a:pt x="109473" y="49684"/>
                    <a:pt x="108043" y="50213"/>
                  </a:cubicBezTo>
                  <a:cubicBezTo>
                    <a:pt x="105660" y="51271"/>
                    <a:pt x="106137" y="52064"/>
                    <a:pt x="106375" y="48626"/>
                  </a:cubicBezTo>
                  <a:cubicBezTo>
                    <a:pt x="106375" y="46509"/>
                    <a:pt x="101886" y="47303"/>
                    <a:pt x="100456" y="47038"/>
                  </a:cubicBezTo>
                  <a:cubicBezTo>
                    <a:pt x="99741" y="46774"/>
                    <a:pt x="99265" y="45716"/>
                    <a:pt x="98550" y="46245"/>
                  </a:cubicBezTo>
                  <a:cubicBezTo>
                    <a:pt x="96881" y="47303"/>
                    <a:pt x="98311" y="50477"/>
                    <a:pt x="96881" y="51535"/>
                  </a:cubicBezTo>
                  <a:cubicBezTo>
                    <a:pt x="94260" y="53916"/>
                    <a:pt x="92115" y="51800"/>
                    <a:pt x="90685" y="55767"/>
                  </a:cubicBezTo>
                  <a:cubicBezTo>
                    <a:pt x="89255" y="59735"/>
                    <a:pt x="88301" y="62645"/>
                    <a:pt x="85441" y="65510"/>
                  </a:cubicBezTo>
                  <a:cubicBezTo>
                    <a:pt x="84965" y="66568"/>
                    <a:pt x="84965" y="66568"/>
                    <a:pt x="84965" y="66568"/>
                  </a:cubicBezTo>
                  <a:lnTo>
                    <a:pt x="84965" y="66568"/>
                  </a:lnTo>
                  <a:cubicBezTo>
                    <a:pt x="82581" y="67141"/>
                    <a:pt x="82581" y="67141"/>
                    <a:pt x="82581" y="67141"/>
                  </a:cubicBezTo>
                  <a:cubicBezTo>
                    <a:pt x="81390" y="67362"/>
                    <a:pt x="81628" y="66348"/>
                    <a:pt x="80913" y="66348"/>
                  </a:cubicBezTo>
                  <a:cubicBezTo>
                    <a:pt x="79245" y="66083"/>
                    <a:pt x="79006" y="67141"/>
                    <a:pt x="78291" y="68199"/>
                  </a:cubicBezTo>
                  <a:cubicBezTo>
                    <a:pt x="76623" y="71065"/>
                    <a:pt x="75431" y="64761"/>
                    <a:pt x="74240" y="65819"/>
                  </a:cubicBezTo>
                  <a:cubicBezTo>
                    <a:pt x="73048" y="67141"/>
                    <a:pt x="74240" y="69213"/>
                    <a:pt x="71857" y="68993"/>
                  </a:cubicBezTo>
                  <a:cubicBezTo>
                    <a:pt x="70188" y="68684"/>
                    <a:pt x="69036" y="66877"/>
                    <a:pt x="68282" y="65290"/>
                  </a:cubicBezTo>
                  <a:cubicBezTo>
                    <a:pt x="66891" y="62645"/>
                    <a:pt x="64031" y="61058"/>
                    <a:pt x="61886" y="59206"/>
                  </a:cubicBezTo>
                  <a:cubicBezTo>
                    <a:pt x="59980" y="57619"/>
                    <a:pt x="61410" y="58412"/>
                    <a:pt x="59265" y="59206"/>
                  </a:cubicBezTo>
                  <a:cubicBezTo>
                    <a:pt x="56643" y="60793"/>
                    <a:pt x="55213" y="61322"/>
                    <a:pt x="52115" y="61587"/>
                  </a:cubicBezTo>
                  <a:cubicBezTo>
                    <a:pt x="43296" y="62645"/>
                    <a:pt x="43296" y="62645"/>
                    <a:pt x="43296" y="62645"/>
                  </a:cubicBezTo>
                  <a:cubicBezTo>
                    <a:pt x="42581" y="63967"/>
                    <a:pt x="44965" y="66568"/>
                    <a:pt x="45441" y="67935"/>
                  </a:cubicBezTo>
                  <a:cubicBezTo>
                    <a:pt x="46156" y="70271"/>
                    <a:pt x="44726" y="71594"/>
                    <a:pt x="46871" y="73181"/>
                  </a:cubicBezTo>
                  <a:cubicBezTo>
                    <a:pt x="47825" y="73710"/>
                    <a:pt x="48778" y="74504"/>
                    <a:pt x="49255" y="75562"/>
                  </a:cubicBezTo>
                  <a:cubicBezTo>
                    <a:pt x="50685" y="77678"/>
                    <a:pt x="51400" y="76620"/>
                    <a:pt x="53306" y="76884"/>
                  </a:cubicBezTo>
                  <a:cubicBezTo>
                    <a:pt x="54021" y="78471"/>
                    <a:pt x="54021" y="82174"/>
                    <a:pt x="55213" y="83497"/>
                  </a:cubicBezTo>
                  <a:cubicBezTo>
                    <a:pt x="55690" y="84026"/>
                    <a:pt x="56405" y="84290"/>
                    <a:pt x="56881" y="84819"/>
                  </a:cubicBezTo>
                  <a:cubicBezTo>
                    <a:pt x="58311" y="86407"/>
                    <a:pt x="58073" y="86407"/>
                    <a:pt x="58311" y="88523"/>
                  </a:cubicBezTo>
                  <a:cubicBezTo>
                    <a:pt x="58550" y="89581"/>
                    <a:pt x="59741" y="88787"/>
                    <a:pt x="59503" y="89845"/>
                  </a:cubicBezTo>
                  <a:cubicBezTo>
                    <a:pt x="58788" y="92226"/>
                    <a:pt x="59265" y="93019"/>
                    <a:pt x="56881" y="93548"/>
                  </a:cubicBezTo>
                  <a:cubicBezTo>
                    <a:pt x="55928" y="93813"/>
                    <a:pt x="54736" y="94606"/>
                    <a:pt x="54498" y="95664"/>
                  </a:cubicBezTo>
                  <a:cubicBezTo>
                    <a:pt x="54260" y="96458"/>
                    <a:pt x="54021" y="99632"/>
                    <a:pt x="53068" y="99103"/>
                  </a:cubicBezTo>
                  <a:cubicBezTo>
                    <a:pt x="50923" y="98045"/>
                    <a:pt x="49731" y="97252"/>
                    <a:pt x="47586" y="97516"/>
                  </a:cubicBezTo>
                  <a:cubicBezTo>
                    <a:pt x="46633" y="97781"/>
                    <a:pt x="44011" y="99632"/>
                    <a:pt x="43535" y="98839"/>
                  </a:cubicBezTo>
                  <a:cubicBezTo>
                    <a:pt x="42820" y="97516"/>
                    <a:pt x="43058" y="96458"/>
                    <a:pt x="41866" y="94871"/>
                  </a:cubicBezTo>
                  <a:cubicBezTo>
                    <a:pt x="41390" y="94342"/>
                    <a:pt x="39046" y="93284"/>
                    <a:pt x="38331" y="94077"/>
                  </a:cubicBezTo>
                  <a:cubicBezTo>
                    <a:pt x="35710" y="96987"/>
                    <a:pt x="36663" y="94077"/>
                    <a:pt x="34280" y="95135"/>
                  </a:cubicBezTo>
                  <a:cubicBezTo>
                    <a:pt x="33326" y="95664"/>
                    <a:pt x="32135" y="95664"/>
                    <a:pt x="32373" y="96987"/>
                  </a:cubicBezTo>
                  <a:cubicBezTo>
                    <a:pt x="32611" y="97516"/>
                    <a:pt x="33326" y="99103"/>
                    <a:pt x="33088" y="99632"/>
                  </a:cubicBezTo>
                  <a:cubicBezTo>
                    <a:pt x="32850" y="101219"/>
                    <a:pt x="30705" y="105672"/>
                    <a:pt x="29751" y="106201"/>
                  </a:cubicBezTo>
                  <a:cubicBezTo>
                    <a:pt x="27130" y="108052"/>
                    <a:pt x="25461" y="109110"/>
                    <a:pt x="22601" y="109904"/>
                  </a:cubicBezTo>
                  <a:cubicBezTo>
                    <a:pt x="22125" y="112020"/>
                    <a:pt x="24031" y="114665"/>
                    <a:pt x="24031" y="117046"/>
                  </a:cubicBezTo>
                  <a:cubicBezTo>
                    <a:pt x="24031" y="118368"/>
                    <a:pt x="19741" y="119955"/>
                    <a:pt x="18788" y="119691"/>
                  </a:cubicBezTo>
                  <a:cubicBezTo>
                    <a:pt x="17596" y="119162"/>
                    <a:pt x="17835" y="117310"/>
                    <a:pt x="17358" y="116252"/>
                  </a:cubicBezTo>
                  <a:cubicBezTo>
                    <a:pt x="16881" y="114930"/>
                    <a:pt x="18788" y="112020"/>
                    <a:pt x="16405" y="112814"/>
                  </a:cubicBezTo>
                  <a:cubicBezTo>
                    <a:pt x="15451" y="113078"/>
                    <a:pt x="14021" y="112814"/>
                    <a:pt x="13545" y="113078"/>
                  </a:cubicBezTo>
                  <a:cubicBezTo>
                    <a:pt x="12353" y="113872"/>
                    <a:pt x="11400" y="114930"/>
                    <a:pt x="9970" y="114136"/>
                  </a:cubicBezTo>
                  <a:cubicBezTo>
                    <a:pt x="8778" y="113343"/>
                    <a:pt x="8778" y="112020"/>
                    <a:pt x="8301" y="110433"/>
                  </a:cubicBezTo>
                  <a:cubicBezTo>
                    <a:pt x="7626" y="108846"/>
                    <a:pt x="5958" y="107788"/>
                    <a:pt x="7348" y="105936"/>
                  </a:cubicBezTo>
                  <a:cubicBezTo>
                    <a:pt x="8778" y="104878"/>
                    <a:pt x="9016" y="105672"/>
                    <a:pt x="9731" y="106730"/>
                  </a:cubicBezTo>
                  <a:cubicBezTo>
                    <a:pt x="10208" y="107788"/>
                    <a:pt x="10923" y="106465"/>
                    <a:pt x="11638" y="107259"/>
                  </a:cubicBezTo>
                  <a:cubicBezTo>
                    <a:pt x="13306" y="109110"/>
                    <a:pt x="14975" y="106465"/>
                    <a:pt x="16643" y="105672"/>
                  </a:cubicBezTo>
                  <a:cubicBezTo>
                    <a:pt x="19026" y="104614"/>
                    <a:pt x="16643" y="103291"/>
                    <a:pt x="15928" y="102233"/>
                  </a:cubicBezTo>
                  <a:cubicBezTo>
                    <a:pt x="14498" y="100690"/>
                    <a:pt x="18550" y="100382"/>
                    <a:pt x="18788" y="99632"/>
                  </a:cubicBezTo>
                  <a:cubicBezTo>
                    <a:pt x="19026" y="98045"/>
                    <a:pt x="18788" y="97252"/>
                    <a:pt x="20695" y="97252"/>
                  </a:cubicBezTo>
                  <a:cubicBezTo>
                    <a:pt x="21886" y="97252"/>
                    <a:pt x="22840" y="98839"/>
                    <a:pt x="23555" y="98839"/>
                  </a:cubicBezTo>
                  <a:cubicBezTo>
                    <a:pt x="24508" y="98839"/>
                    <a:pt x="25938" y="96193"/>
                    <a:pt x="26415" y="95400"/>
                  </a:cubicBezTo>
                  <a:cubicBezTo>
                    <a:pt x="26653" y="95135"/>
                    <a:pt x="28321" y="92755"/>
                    <a:pt x="28083" y="92490"/>
                  </a:cubicBezTo>
                  <a:cubicBezTo>
                    <a:pt x="27845" y="91168"/>
                    <a:pt x="26653" y="91432"/>
                    <a:pt x="25461" y="91168"/>
                  </a:cubicBezTo>
                  <a:cubicBezTo>
                    <a:pt x="24746" y="90903"/>
                    <a:pt x="24508" y="90903"/>
                    <a:pt x="24270" y="90110"/>
                  </a:cubicBezTo>
                  <a:cubicBezTo>
                    <a:pt x="24031" y="89052"/>
                    <a:pt x="24270" y="88258"/>
                    <a:pt x="24031" y="87465"/>
                  </a:cubicBezTo>
                  <a:cubicBezTo>
                    <a:pt x="23793" y="87465"/>
                    <a:pt x="23078" y="87994"/>
                    <a:pt x="22601" y="88258"/>
                  </a:cubicBezTo>
                  <a:cubicBezTo>
                    <a:pt x="22125" y="88523"/>
                    <a:pt x="21648" y="89052"/>
                    <a:pt x="20695" y="89052"/>
                  </a:cubicBezTo>
                  <a:cubicBezTo>
                    <a:pt x="20456" y="89316"/>
                    <a:pt x="19026" y="90903"/>
                    <a:pt x="18788" y="90110"/>
                  </a:cubicBezTo>
                  <a:cubicBezTo>
                    <a:pt x="18550" y="89316"/>
                    <a:pt x="18550" y="88787"/>
                    <a:pt x="17596" y="89316"/>
                  </a:cubicBezTo>
                  <a:cubicBezTo>
                    <a:pt x="17358" y="89316"/>
                    <a:pt x="14736" y="93019"/>
                    <a:pt x="14498" y="93813"/>
                  </a:cubicBezTo>
                  <a:cubicBezTo>
                    <a:pt x="14021" y="95135"/>
                    <a:pt x="12830" y="94871"/>
                    <a:pt x="11638" y="94871"/>
                  </a:cubicBezTo>
                  <a:cubicBezTo>
                    <a:pt x="10923" y="94871"/>
                    <a:pt x="10446" y="95664"/>
                    <a:pt x="9970" y="95664"/>
                  </a:cubicBezTo>
                  <a:cubicBezTo>
                    <a:pt x="8063" y="95664"/>
                    <a:pt x="9255" y="93019"/>
                    <a:pt x="9016" y="91697"/>
                  </a:cubicBezTo>
                  <a:cubicBezTo>
                    <a:pt x="9016" y="90374"/>
                    <a:pt x="6871" y="86407"/>
                    <a:pt x="5441" y="86407"/>
                  </a:cubicBezTo>
                  <a:cubicBezTo>
                    <a:pt x="3098" y="86407"/>
                    <a:pt x="3336" y="85878"/>
                    <a:pt x="3098" y="83497"/>
                  </a:cubicBezTo>
                  <a:cubicBezTo>
                    <a:pt x="2859" y="82174"/>
                    <a:pt x="0" y="80323"/>
                    <a:pt x="1668" y="79794"/>
                  </a:cubicBezTo>
                  <a:cubicBezTo>
                    <a:pt x="2383" y="79794"/>
                    <a:pt x="2859" y="79265"/>
                    <a:pt x="3574" y="79000"/>
                  </a:cubicBezTo>
                  <a:cubicBezTo>
                    <a:pt x="4488" y="79000"/>
                    <a:pt x="5004" y="79265"/>
                    <a:pt x="5958" y="78736"/>
                  </a:cubicBezTo>
                  <a:cubicBezTo>
                    <a:pt x="7626" y="76091"/>
                    <a:pt x="11161" y="75033"/>
                    <a:pt x="13783" y="72916"/>
                  </a:cubicBezTo>
                  <a:cubicBezTo>
                    <a:pt x="14260" y="72387"/>
                    <a:pt x="15928" y="73710"/>
                    <a:pt x="14975" y="71858"/>
                  </a:cubicBezTo>
                  <a:cubicBezTo>
                    <a:pt x="14498" y="70536"/>
                    <a:pt x="13783" y="69213"/>
                    <a:pt x="15690" y="68684"/>
                  </a:cubicBezTo>
                  <a:cubicBezTo>
                    <a:pt x="17596" y="67935"/>
                    <a:pt x="17835" y="66568"/>
                    <a:pt x="20218" y="66877"/>
                  </a:cubicBezTo>
                  <a:cubicBezTo>
                    <a:pt x="24985" y="67141"/>
                    <a:pt x="23316" y="64232"/>
                    <a:pt x="25461" y="61058"/>
                  </a:cubicBezTo>
                  <a:cubicBezTo>
                    <a:pt x="27130" y="58941"/>
                    <a:pt x="33565" y="58412"/>
                    <a:pt x="36425" y="56296"/>
                  </a:cubicBezTo>
                  <a:cubicBezTo>
                    <a:pt x="38331" y="50742"/>
                    <a:pt x="38331" y="50742"/>
                    <a:pt x="38331" y="50742"/>
                  </a:cubicBezTo>
                  <a:close/>
                  <a:moveTo>
                    <a:pt x="108282" y="21954"/>
                  </a:moveTo>
                  <a:lnTo>
                    <a:pt x="108282" y="21954"/>
                  </a:lnTo>
                  <a:lnTo>
                    <a:pt x="108282" y="21954"/>
                  </a:lnTo>
                  <a:cubicBezTo>
                    <a:pt x="109235" y="21425"/>
                    <a:pt x="109235" y="21425"/>
                    <a:pt x="109235" y="21425"/>
                  </a:cubicBezTo>
                  <a:cubicBezTo>
                    <a:pt x="110188" y="21160"/>
                    <a:pt x="111380" y="20896"/>
                    <a:pt x="112095" y="20102"/>
                  </a:cubicBezTo>
                  <a:cubicBezTo>
                    <a:pt x="112571" y="19309"/>
                    <a:pt x="111857" y="18515"/>
                    <a:pt x="111618" y="17722"/>
                  </a:cubicBezTo>
                  <a:cubicBezTo>
                    <a:pt x="111380" y="17193"/>
                    <a:pt x="111142" y="16399"/>
                    <a:pt x="110903" y="15870"/>
                  </a:cubicBezTo>
                  <a:cubicBezTo>
                    <a:pt x="110665" y="15077"/>
                    <a:pt x="110188" y="14283"/>
                    <a:pt x="110188" y="13490"/>
                  </a:cubicBezTo>
                  <a:cubicBezTo>
                    <a:pt x="109950" y="12432"/>
                    <a:pt x="109950" y="11373"/>
                    <a:pt x="109950" y="10580"/>
                  </a:cubicBezTo>
                  <a:cubicBezTo>
                    <a:pt x="109235" y="10580"/>
                    <a:pt x="108520" y="11373"/>
                    <a:pt x="107805" y="11373"/>
                  </a:cubicBezTo>
                  <a:lnTo>
                    <a:pt x="107805" y="11373"/>
                  </a:lnTo>
                  <a:cubicBezTo>
                    <a:pt x="107805" y="12432"/>
                    <a:pt x="107805" y="13225"/>
                    <a:pt x="107328" y="14019"/>
                  </a:cubicBezTo>
                  <a:cubicBezTo>
                    <a:pt x="107090" y="14548"/>
                    <a:pt x="106137" y="15606"/>
                    <a:pt x="106137" y="16135"/>
                  </a:cubicBezTo>
                  <a:cubicBezTo>
                    <a:pt x="106375" y="16399"/>
                    <a:pt x="106613" y="17457"/>
                    <a:pt x="106375" y="17722"/>
                  </a:cubicBezTo>
                  <a:cubicBezTo>
                    <a:pt x="106375" y="18515"/>
                    <a:pt x="106375" y="19044"/>
                    <a:pt x="106852" y="19838"/>
                  </a:cubicBezTo>
                  <a:cubicBezTo>
                    <a:pt x="107328" y="20631"/>
                    <a:pt x="107805" y="21160"/>
                    <a:pt x="108282" y="2195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PA-形状 4260"/>
            <p:cNvSpPr/>
            <p:nvPr>
              <p:custDataLst>
                <p:tags r:id="rId19"/>
              </p:custDataLst>
            </p:nvPr>
          </p:nvSpPr>
          <p:spPr>
            <a:xfrm>
              <a:off x="5476419" y="2073394"/>
              <a:ext cx="1099898" cy="8199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67" y="23473"/>
                  </a:moveTo>
                  <a:lnTo>
                    <a:pt x="81667" y="23473"/>
                  </a:lnTo>
                  <a:cubicBezTo>
                    <a:pt x="82129" y="25950"/>
                    <a:pt x="82129" y="25950"/>
                    <a:pt x="82129" y="25950"/>
                  </a:cubicBezTo>
                  <a:cubicBezTo>
                    <a:pt x="82822" y="26878"/>
                    <a:pt x="83284" y="27497"/>
                    <a:pt x="83976" y="28116"/>
                  </a:cubicBezTo>
                  <a:cubicBezTo>
                    <a:pt x="84669" y="28736"/>
                    <a:pt x="85131" y="28736"/>
                    <a:pt x="85824" y="29045"/>
                  </a:cubicBezTo>
                  <a:cubicBezTo>
                    <a:pt x="86055" y="29355"/>
                    <a:pt x="86286" y="29974"/>
                    <a:pt x="86516" y="30283"/>
                  </a:cubicBezTo>
                  <a:cubicBezTo>
                    <a:pt x="87440" y="32141"/>
                    <a:pt x="88595" y="31831"/>
                    <a:pt x="90211" y="32450"/>
                  </a:cubicBezTo>
                  <a:lnTo>
                    <a:pt x="90211" y="32450"/>
                  </a:lnTo>
                  <a:cubicBezTo>
                    <a:pt x="92482" y="35855"/>
                    <a:pt x="92482" y="35855"/>
                    <a:pt x="92482" y="35855"/>
                  </a:cubicBezTo>
                  <a:cubicBezTo>
                    <a:pt x="93175" y="36165"/>
                    <a:pt x="92944" y="36784"/>
                    <a:pt x="93406" y="37403"/>
                  </a:cubicBezTo>
                  <a:cubicBezTo>
                    <a:pt x="94329" y="38331"/>
                    <a:pt x="95253" y="38022"/>
                    <a:pt x="96177" y="38331"/>
                  </a:cubicBezTo>
                  <a:cubicBezTo>
                    <a:pt x="96638" y="38641"/>
                    <a:pt x="96407" y="40498"/>
                    <a:pt x="96177" y="40756"/>
                  </a:cubicBezTo>
                  <a:cubicBezTo>
                    <a:pt x="95253" y="45090"/>
                    <a:pt x="98717" y="43233"/>
                    <a:pt x="100564" y="43903"/>
                  </a:cubicBezTo>
                  <a:lnTo>
                    <a:pt x="100564" y="43903"/>
                  </a:lnTo>
                  <a:cubicBezTo>
                    <a:pt x="101488" y="44471"/>
                    <a:pt x="102642" y="45090"/>
                    <a:pt x="103566" y="45709"/>
                  </a:cubicBezTo>
                  <a:cubicBezTo>
                    <a:pt x="104259" y="46638"/>
                    <a:pt x="108184" y="47566"/>
                    <a:pt x="109108" y="47257"/>
                  </a:cubicBezTo>
                  <a:cubicBezTo>
                    <a:pt x="110724" y="46328"/>
                    <a:pt x="111648" y="45090"/>
                    <a:pt x="113495" y="45090"/>
                  </a:cubicBezTo>
                  <a:cubicBezTo>
                    <a:pt x="114419" y="45090"/>
                    <a:pt x="115574" y="45709"/>
                    <a:pt x="115112" y="47257"/>
                  </a:cubicBezTo>
                  <a:cubicBezTo>
                    <a:pt x="113957" y="49733"/>
                    <a:pt x="116728" y="48185"/>
                    <a:pt x="117190" y="50042"/>
                  </a:cubicBezTo>
                  <a:cubicBezTo>
                    <a:pt x="117421" y="50971"/>
                    <a:pt x="116728" y="51590"/>
                    <a:pt x="116728" y="52519"/>
                  </a:cubicBezTo>
                  <a:cubicBezTo>
                    <a:pt x="116728" y="53138"/>
                    <a:pt x="117613" y="54686"/>
                    <a:pt x="118114" y="54376"/>
                  </a:cubicBezTo>
                  <a:cubicBezTo>
                    <a:pt x="119961" y="54995"/>
                    <a:pt x="119961" y="54995"/>
                    <a:pt x="119961" y="54995"/>
                  </a:cubicBezTo>
                  <a:lnTo>
                    <a:pt x="119961" y="54995"/>
                  </a:lnTo>
                  <a:cubicBezTo>
                    <a:pt x="119461" y="55614"/>
                    <a:pt x="119230" y="56543"/>
                    <a:pt x="118537" y="57472"/>
                  </a:cubicBezTo>
                  <a:cubicBezTo>
                    <a:pt x="118114" y="57781"/>
                    <a:pt x="117421" y="58091"/>
                    <a:pt x="116959" y="58400"/>
                  </a:cubicBezTo>
                  <a:cubicBezTo>
                    <a:pt x="116035" y="59019"/>
                    <a:pt x="115112" y="60877"/>
                    <a:pt x="115343" y="62115"/>
                  </a:cubicBezTo>
                  <a:cubicBezTo>
                    <a:pt x="115574" y="62734"/>
                    <a:pt x="116728" y="62734"/>
                    <a:pt x="117190" y="62734"/>
                  </a:cubicBezTo>
                  <a:cubicBezTo>
                    <a:pt x="118114" y="62734"/>
                    <a:pt x="119230" y="62734"/>
                    <a:pt x="119961" y="63043"/>
                  </a:cubicBezTo>
                  <a:lnTo>
                    <a:pt x="119961" y="63043"/>
                  </a:lnTo>
                  <a:cubicBezTo>
                    <a:pt x="114188" y="65520"/>
                    <a:pt x="114188" y="65520"/>
                    <a:pt x="114188" y="65520"/>
                  </a:cubicBezTo>
                  <a:cubicBezTo>
                    <a:pt x="112803" y="66448"/>
                    <a:pt x="108646" y="70782"/>
                    <a:pt x="107261" y="68615"/>
                  </a:cubicBezTo>
                  <a:cubicBezTo>
                    <a:pt x="105644" y="65829"/>
                    <a:pt x="100795" y="67067"/>
                    <a:pt x="98717" y="67377"/>
                  </a:cubicBezTo>
                  <a:cubicBezTo>
                    <a:pt x="97331" y="67687"/>
                    <a:pt x="97331" y="66758"/>
                    <a:pt x="96407" y="66139"/>
                  </a:cubicBezTo>
                  <a:cubicBezTo>
                    <a:pt x="95253" y="65520"/>
                    <a:pt x="90865" y="63972"/>
                    <a:pt x="89942" y="64901"/>
                  </a:cubicBezTo>
                  <a:cubicBezTo>
                    <a:pt x="88595" y="65829"/>
                    <a:pt x="87864" y="67377"/>
                    <a:pt x="86286" y="67687"/>
                  </a:cubicBezTo>
                  <a:cubicBezTo>
                    <a:pt x="84669" y="68306"/>
                    <a:pt x="83976" y="68306"/>
                    <a:pt x="82360" y="69544"/>
                  </a:cubicBezTo>
                  <a:cubicBezTo>
                    <a:pt x="81436" y="70472"/>
                    <a:pt x="81205" y="72949"/>
                    <a:pt x="80051" y="73568"/>
                  </a:cubicBezTo>
                  <a:cubicBezTo>
                    <a:pt x="78665" y="74496"/>
                    <a:pt x="73585" y="75425"/>
                    <a:pt x="71969" y="74496"/>
                  </a:cubicBezTo>
                  <a:cubicBezTo>
                    <a:pt x="70583" y="73568"/>
                    <a:pt x="68967" y="74806"/>
                    <a:pt x="67350" y="74187"/>
                  </a:cubicBezTo>
                  <a:cubicBezTo>
                    <a:pt x="65272" y="73568"/>
                    <a:pt x="62039" y="74806"/>
                    <a:pt x="62039" y="71401"/>
                  </a:cubicBezTo>
                  <a:cubicBezTo>
                    <a:pt x="61808" y="71092"/>
                    <a:pt x="60885" y="71401"/>
                    <a:pt x="60654" y="71401"/>
                  </a:cubicBezTo>
                  <a:cubicBezTo>
                    <a:pt x="60192" y="71711"/>
                    <a:pt x="53765" y="70163"/>
                    <a:pt x="55381" y="73877"/>
                  </a:cubicBezTo>
                  <a:cubicBezTo>
                    <a:pt x="56305" y="76044"/>
                    <a:pt x="55381" y="78521"/>
                    <a:pt x="53765" y="79140"/>
                  </a:cubicBezTo>
                  <a:cubicBezTo>
                    <a:pt x="51686" y="80068"/>
                    <a:pt x="52841" y="81306"/>
                    <a:pt x="52148" y="82235"/>
                  </a:cubicBezTo>
                  <a:cubicBezTo>
                    <a:pt x="51686" y="82803"/>
                    <a:pt x="50763" y="82803"/>
                    <a:pt x="51917" y="84041"/>
                  </a:cubicBezTo>
                  <a:cubicBezTo>
                    <a:pt x="52379" y="84660"/>
                    <a:pt x="53072" y="84402"/>
                    <a:pt x="53072" y="85640"/>
                  </a:cubicBezTo>
                  <a:cubicBezTo>
                    <a:pt x="53072" y="88993"/>
                    <a:pt x="48915" y="88684"/>
                    <a:pt x="47299" y="88684"/>
                  </a:cubicBezTo>
                  <a:cubicBezTo>
                    <a:pt x="46606" y="88684"/>
                    <a:pt x="46375" y="87446"/>
                    <a:pt x="45683" y="87755"/>
                  </a:cubicBezTo>
                  <a:cubicBezTo>
                    <a:pt x="44297" y="88374"/>
                    <a:pt x="43373" y="91160"/>
                    <a:pt x="41988" y="89922"/>
                  </a:cubicBezTo>
                  <a:cubicBezTo>
                    <a:pt x="40833" y="88374"/>
                    <a:pt x="39679" y="88374"/>
                    <a:pt x="37831" y="89613"/>
                  </a:cubicBezTo>
                  <a:cubicBezTo>
                    <a:pt x="36677" y="90232"/>
                    <a:pt x="38062" y="91470"/>
                    <a:pt x="37370" y="92398"/>
                  </a:cubicBezTo>
                  <a:cubicBezTo>
                    <a:pt x="35984" y="94565"/>
                    <a:pt x="34368" y="93946"/>
                    <a:pt x="34137" y="97970"/>
                  </a:cubicBezTo>
                  <a:cubicBezTo>
                    <a:pt x="32982" y="101066"/>
                    <a:pt x="32520" y="105090"/>
                    <a:pt x="29288" y="105090"/>
                  </a:cubicBezTo>
                  <a:cubicBezTo>
                    <a:pt x="25362" y="105090"/>
                    <a:pt x="27671" y="106947"/>
                    <a:pt x="25631" y="109733"/>
                  </a:cubicBezTo>
                  <a:cubicBezTo>
                    <a:pt x="22398" y="114995"/>
                    <a:pt x="21244" y="102613"/>
                    <a:pt x="17780" y="109733"/>
                  </a:cubicBezTo>
                  <a:cubicBezTo>
                    <a:pt x="16164" y="112828"/>
                    <a:pt x="13855" y="115924"/>
                    <a:pt x="11084" y="117472"/>
                  </a:cubicBezTo>
                  <a:cubicBezTo>
                    <a:pt x="6927" y="119948"/>
                    <a:pt x="7158" y="116233"/>
                    <a:pt x="6465" y="111900"/>
                  </a:cubicBezTo>
                  <a:cubicBezTo>
                    <a:pt x="4387" y="114376"/>
                    <a:pt x="4387" y="114376"/>
                    <a:pt x="4387" y="114376"/>
                  </a:cubicBezTo>
                  <a:lnTo>
                    <a:pt x="4387" y="114376"/>
                  </a:lnTo>
                  <a:cubicBezTo>
                    <a:pt x="4387" y="114376"/>
                    <a:pt x="4156" y="114067"/>
                    <a:pt x="3925" y="114067"/>
                  </a:cubicBezTo>
                  <a:cubicBezTo>
                    <a:pt x="2771" y="113138"/>
                    <a:pt x="0" y="113757"/>
                    <a:pt x="1385" y="111281"/>
                  </a:cubicBezTo>
                  <a:cubicBezTo>
                    <a:pt x="2309" y="109733"/>
                    <a:pt x="5311" y="110042"/>
                    <a:pt x="6234" y="107876"/>
                  </a:cubicBezTo>
                  <a:cubicBezTo>
                    <a:pt x="6465" y="106638"/>
                    <a:pt x="6465" y="105399"/>
                    <a:pt x="7158" y="104471"/>
                  </a:cubicBezTo>
                  <a:cubicBezTo>
                    <a:pt x="7851" y="103233"/>
                    <a:pt x="9236" y="102923"/>
                    <a:pt x="9929" y="101685"/>
                  </a:cubicBezTo>
                  <a:cubicBezTo>
                    <a:pt x="11084" y="99518"/>
                    <a:pt x="14085" y="98589"/>
                    <a:pt x="14778" y="96113"/>
                  </a:cubicBezTo>
                  <a:cubicBezTo>
                    <a:pt x="15471" y="93637"/>
                    <a:pt x="15471" y="93637"/>
                    <a:pt x="16856" y="92398"/>
                  </a:cubicBezTo>
                  <a:cubicBezTo>
                    <a:pt x="17780" y="91779"/>
                    <a:pt x="17549" y="89613"/>
                    <a:pt x="18473" y="88993"/>
                  </a:cubicBezTo>
                  <a:cubicBezTo>
                    <a:pt x="18935" y="88993"/>
                    <a:pt x="19397" y="88065"/>
                    <a:pt x="19397" y="87446"/>
                  </a:cubicBezTo>
                  <a:cubicBezTo>
                    <a:pt x="19397" y="85640"/>
                    <a:pt x="18242" y="86827"/>
                    <a:pt x="19166" y="84402"/>
                  </a:cubicBezTo>
                  <a:cubicBezTo>
                    <a:pt x="19397" y="83731"/>
                    <a:pt x="19166" y="82493"/>
                    <a:pt x="19166" y="81926"/>
                  </a:cubicBezTo>
                  <a:cubicBezTo>
                    <a:pt x="18704" y="80068"/>
                    <a:pt x="17549" y="76663"/>
                    <a:pt x="17780" y="74806"/>
                  </a:cubicBezTo>
                  <a:cubicBezTo>
                    <a:pt x="18473" y="70163"/>
                    <a:pt x="21475" y="72949"/>
                    <a:pt x="23784" y="72020"/>
                  </a:cubicBezTo>
                  <a:cubicBezTo>
                    <a:pt x="25362" y="71711"/>
                    <a:pt x="26786" y="71092"/>
                    <a:pt x="28402" y="70472"/>
                  </a:cubicBezTo>
                  <a:cubicBezTo>
                    <a:pt x="29749" y="66448"/>
                    <a:pt x="29749" y="66448"/>
                    <a:pt x="29749" y="66448"/>
                  </a:cubicBezTo>
                  <a:cubicBezTo>
                    <a:pt x="29980" y="64901"/>
                    <a:pt x="30442" y="61186"/>
                    <a:pt x="31597" y="60567"/>
                  </a:cubicBezTo>
                  <a:cubicBezTo>
                    <a:pt x="32982" y="60257"/>
                    <a:pt x="36908" y="61805"/>
                    <a:pt x="36908" y="58710"/>
                  </a:cubicBezTo>
                  <a:cubicBezTo>
                    <a:pt x="36908" y="54995"/>
                    <a:pt x="36446" y="49114"/>
                    <a:pt x="33444" y="48495"/>
                  </a:cubicBezTo>
                  <a:cubicBezTo>
                    <a:pt x="31828" y="48185"/>
                    <a:pt x="32751" y="47257"/>
                    <a:pt x="32059" y="46638"/>
                  </a:cubicBezTo>
                  <a:cubicBezTo>
                    <a:pt x="31366" y="46328"/>
                    <a:pt x="30442" y="46638"/>
                    <a:pt x="29518" y="45709"/>
                  </a:cubicBezTo>
                  <a:cubicBezTo>
                    <a:pt x="28826" y="45090"/>
                    <a:pt x="27902" y="47566"/>
                    <a:pt x="27479" y="48185"/>
                  </a:cubicBezTo>
                  <a:cubicBezTo>
                    <a:pt x="26055" y="50352"/>
                    <a:pt x="24438" y="49423"/>
                    <a:pt x="22629" y="49423"/>
                  </a:cubicBezTo>
                  <a:cubicBezTo>
                    <a:pt x="19858" y="49733"/>
                    <a:pt x="17318" y="50352"/>
                    <a:pt x="14778" y="51281"/>
                  </a:cubicBezTo>
                  <a:cubicBezTo>
                    <a:pt x="13393" y="51900"/>
                    <a:pt x="12931" y="50662"/>
                    <a:pt x="11776" y="50662"/>
                  </a:cubicBezTo>
                  <a:cubicBezTo>
                    <a:pt x="10622" y="50662"/>
                    <a:pt x="6696" y="54686"/>
                    <a:pt x="7389" y="51281"/>
                  </a:cubicBezTo>
                  <a:cubicBezTo>
                    <a:pt x="7389" y="48185"/>
                    <a:pt x="7620" y="44471"/>
                    <a:pt x="10160" y="43233"/>
                  </a:cubicBezTo>
                  <a:cubicBezTo>
                    <a:pt x="14085" y="41736"/>
                    <a:pt x="11314" y="39260"/>
                    <a:pt x="13855" y="36784"/>
                  </a:cubicBezTo>
                  <a:cubicBezTo>
                    <a:pt x="15471" y="34926"/>
                    <a:pt x="17780" y="35236"/>
                    <a:pt x="18242" y="31521"/>
                  </a:cubicBezTo>
                  <a:cubicBezTo>
                    <a:pt x="18473" y="28736"/>
                    <a:pt x="16626" y="25021"/>
                    <a:pt x="20089" y="25640"/>
                  </a:cubicBezTo>
                  <a:cubicBezTo>
                    <a:pt x="21937" y="25950"/>
                    <a:pt x="22860" y="24092"/>
                    <a:pt x="23322" y="22235"/>
                  </a:cubicBezTo>
                  <a:cubicBezTo>
                    <a:pt x="23784" y="20378"/>
                    <a:pt x="25631" y="21306"/>
                    <a:pt x="26978" y="20687"/>
                  </a:cubicBezTo>
                  <a:cubicBezTo>
                    <a:pt x="29518" y="18211"/>
                    <a:pt x="27479" y="15425"/>
                    <a:pt x="25862" y="13258"/>
                  </a:cubicBezTo>
                  <a:cubicBezTo>
                    <a:pt x="25362" y="12639"/>
                    <a:pt x="25631" y="6758"/>
                    <a:pt x="26286" y="5829"/>
                  </a:cubicBezTo>
                  <a:cubicBezTo>
                    <a:pt x="30904" y="0"/>
                    <a:pt x="34368" y="5520"/>
                    <a:pt x="39448" y="7687"/>
                  </a:cubicBezTo>
                  <a:cubicBezTo>
                    <a:pt x="42450" y="9234"/>
                    <a:pt x="48454" y="1857"/>
                    <a:pt x="50532" y="3353"/>
                  </a:cubicBezTo>
                  <a:cubicBezTo>
                    <a:pt x="55150" y="7067"/>
                    <a:pt x="55150" y="7067"/>
                    <a:pt x="55150" y="7067"/>
                  </a:cubicBezTo>
                  <a:cubicBezTo>
                    <a:pt x="57921" y="8925"/>
                    <a:pt x="59037" y="5520"/>
                    <a:pt x="61116" y="5520"/>
                  </a:cubicBezTo>
                  <a:cubicBezTo>
                    <a:pt x="61116" y="7377"/>
                    <a:pt x="59730" y="8615"/>
                    <a:pt x="59037" y="9853"/>
                  </a:cubicBezTo>
                  <a:cubicBezTo>
                    <a:pt x="57921" y="12020"/>
                    <a:pt x="57652" y="13258"/>
                    <a:pt x="56998" y="15735"/>
                  </a:cubicBezTo>
                  <a:cubicBezTo>
                    <a:pt x="56998" y="17592"/>
                    <a:pt x="57421" y="21926"/>
                    <a:pt x="55805" y="23164"/>
                  </a:cubicBezTo>
                  <a:cubicBezTo>
                    <a:pt x="55805" y="23473"/>
                    <a:pt x="57921" y="23473"/>
                    <a:pt x="58152" y="23473"/>
                  </a:cubicBezTo>
                  <a:cubicBezTo>
                    <a:pt x="59037" y="23473"/>
                    <a:pt x="59961" y="23783"/>
                    <a:pt x="60885" y="24711"/>
                  </a:cubicBezTo>
                  <a:cubicBezTo>
                    <a:pt x="62963" y="26569"/>
                    <a:pt x="65041" y="21926"/>
                    <a:pt x="66427" y="24711"/>
                  </a:cubicBezTo>
                  <a:cubicBezTo>
                    <a:pt x="67119" y="25950"/>
                    <a:pt x="68043" y="27188"/>
                    <a:pt x="68043" y="28736"/>
                  </a:cubicBezTo>
                  <a:cubicBezTo>
                    <a:pt x="68043" y="31521"/>
                    <a:pt x="70121" y="29355"/>
                    <a:pt x="71276" y="28426"/>
                  </a:cubicBezTo>
                  <a:cubicBezTo>
                    <a:pt x="73354" y="26878"/>
                    <a:pt x="76356" y="26259"/>
                    <a:pt x="78203" y="24402"/>
                  </a:cubicBezTo>
                  <a:cubicBezTo>
                    <a:pt x="79127" y="23783"/>
                    <a:pt x="80513" y="23783"/>
                    <a:pt x="81667" y="23473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PA-形状 4261"/>
            <p:cNvSpPr/>
            <p:nvPr>
              <p:custDataLst>
                <p:tags r:id="rId20"/>
              </p:custDataLst>
            </p:nvPr>
          </p:nvSpPr>
          <p:spPr>
            <a:xfrm>
              <a:off x="5515313" y="2448348"/>
              <a:ext cx="2437822" cy="22777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862" y="53139"/>
                  </a:moveTo>
                  <a:lnTo>
                    <a:pt x="16862" y="53139"/>
                  </a:lnTo>
                  <a:cubicBezTo>
                    <a:pt x="16758" y="53380"/>
                    <a:pt x="16758" y="53696"/>
                    <a:pt x="16966" y="53827"/>
                  </a:cubicBezTo>
                  <a:cubicBezTo>
                    <a:pt x="17175" y="53827"/>
                    <a:pt x="17383" y="53585"/>
                    <a:pt x="17383" y="53492"/>
                  </a:cubicBezTo>
                  <a:cubicBezTo>
                    <a:pt x="17591" y="53380"/>
                    <a:pt x="17904" y="53139"/>
                    <a:pt x="17904" y="52934"/>
                  </a:cubicBezTo>
                  <a:cubicBezTo>
                    <a:pt x="18008" y="52711"/>
                    <a:pt x="18008" y="52488"/>
                    <a:pt x="17800" y="52376"/>
                  </a:cubicBezTo>
                  <a:cubicBezTo>
                    <a:pt x="17487" y="52265"/>
                    <a:pt x="17487" y="52265"/>
                    <a:pt x="17487" y="52265"/>
                  </a:cubicBezTo>
                  <a:lnTo>
                    <a:pt x="17487" y="52265"/>
                  </a:lnTo>
                  <a:cubicBezTo>
                    <a:pt x="16862" y="53139"/>
                    <a:pt x="16862" y="53139"/>
                    <a:pt x="16862" y="53139"/>
                  </a:cubicBezTo>
                  <a:close/>
                  <a:moveTo>
                    <a:pt x="19363" y="51930"/>
                  </a:moveTo>
                  <a:lnTo>
                    <a:pt x="19363" y="51930"/>
                  </a:lnTo>
                  <a:cubicBezTo>
                    <a:pt x="19467" y="51819"/>
                    <a:pt x="19363" y="51372"/>
                    <a:pt x="19363" y="51149"/>
                  </a:cubicBezTo>
                  <a:cubicBezTo>
                    <a:pt x="19363" y="50591"/>
                    <a:pt x="19675" y="50034"/>
                    <a:pt x="20196" y="49922"/>
                  </a:cubicBezTo>
                  <a:cubicBezTo>
                    <a:pt x="20613" y="49922"/>
                    <a:pt x="20821" y="50368"/>
                    <a:pt x="20926" y="50703"/>
                  </a:cubicBezTo>
                  <a:cubicBezTo>
                    <a:pt x="21030" y="50926"/>
                    <a:pt x="21238" y="51038"/>
                    <a:pt x="21030" y="51372"/>
                  </a:cubicBezTo>
                  <a:cubicBezTo>
                    <a:pt x="20926" y="51595"/>
                    <a:pt x="20613" y="51595"/>
                    <a:pt x="20509" y="51707"/>
                  </a:cubicBezTo>
                  <a:cubicBezTo>
                    <a:pt x="20301" y="51930"/>
                    <a:pt x="20092" y="52042"/>
                    <a:pt x="19988" y="52265"/>
                  </a:cubicBezTo>
                  <a:cubicBezTo>
                    <a:pt x="19884" y="52376"/>
                    <a:pt x="19780" y="52376"/>
                    <a:pt x="19675" y="52488"/>
                  </a:cubicBezTo>
                  <a:cubicBezTo>
                    <a:pt x="19571" y="52488"/>
                    <a:pt x="19259" y="52376"/>
                    <a:pt x="19363" y="52265"/>
                  </a:cubicBezTo>
                  <a:cubicBezTo>
                    <a:pt x="19363" y="51930"/>
                    <a:pt x="19363" y="51930"/>
                    <a:pt x="19363" y="51930"/>
                  </a:cubicBezTo>
                  <a:close/>
                  <a:moveTo>
                    <a:pt x="62552" y="21623"/>
                  </a:moveTo>
                  <a:lnTo>
                    <a:pt x="62552" y="21623"/>
                  </a:lnTo>
                  <a:cubicBezTo>
                    <a:pt x="62552" y="21400"/>
                    <a:pt x="62552" y="21177"/>
                    <a:pt x="62344" y="21177"/>
                  </a:cubicBezTo>
                  <a:cubicBezTo>
                    <a:pt x="62240" y="21177"/>
                    <a:pt x="62031" y="21400"/>
                    <a:pt x="62031" y="21400"/>
                  </a:cubicBezTo>
                  <a:cubicBezTo>
                    <a:pt x="61719" y="21735"/>
                    <a:pt x="61302" y="21512"/>
                    <a:pt x="61302" y="21958"/>
                  </a:cubicBezTo>
                  <a:cubicBezTo>
                    <a:pt x="61198" y="22070"/>
                    <a:pt x="61302" y="22181"/>
                    <a:pt x="61302" y="22181"/>
                  </a:cubicBezTo>
                  <a:cubicBezTo>
                    <a:pt x="61302" y="22516"/>
                    <a:pt x="61302" y="22739"/>
                    <a:pt x="61615" y="22739"/>
                  </a:cubicBezTo>
                  <a:cubicBezTo>
                    <a:pt x="61823" y="22850"/>
                    <a:pt x="61823" y="22739"/>
                    <a:pt x="62136" y="22627"/>
                  </a:cubicBezTo>
                  <a:cubicBezTo>
                    <a:pt x="62136" y="22627"/>
                    <a:pt x="62136" y="22739"/>
                    <a:pt x="62344" y="22739"/>
                  </a:cubicBezTo>
                  <a:cubicBezTo>
                    <a:pt x="62448" y="22627"/>
                    <a:pt x="62761" y="22404"/>
                    <a:pt x="62865" y="22293"/>
                  </a:cubicBezTo>
                  <a:cubicBezTo>
                    <a:pt x="62865" y="22181"/>
                    <a:pt x="62969" y="22070"/>
                    <a:pt x="62969" y="22070"/>
                  </a:cubicBezTo>
                  <a:cubicBezTo>
                    <a:pt x="62865" y="21846"/>
                    <a:pt x="62761" y="21846"/>
                    <a:pt x="62761" y="21735"/>
                  </a:cubicBezTo>
                  <a:cubicBezTo>
                    <a:pt x="62552" y="21623"/>
                    <a:pt x="62552" y="21623"/>
                    <a:pt x="62552" y="21623"/>
                  </a:cubicBezTo>
                  <a:close/>
                  <a:moveTo>
                    <a:pt x="0" y="21400"/>
                  </a:moveTo>
                  <a:lnTo>
                    <a:pt x="0" y="21400"/>
                  </a:lnTo>
                  <a:cubicBezTo>
                    <a:pt x="937" y="20508"/>
                    <a:pt x="937" y="20508"/>
                    <a:pt x="937" y="20508"/>
                  </a:cubicBezTo>
                  <a:cubicBezTo>
                    <a:pt x="1250" y="22070"/>
                    <a:pt x="1146" y="23408"/>
                    <a:pt x="3021" y="22516"/>
                  </a:cubicBezTo>
                  <a:cubicBezTo>
                    <a:pt x="4272" y="21958"/>
                    <a:pt x="5314" y="20842"/>
                    <a:pt x="6043" y="19727"/>
                  </a:cubicBezTo>
                  <a:cubicBezTo>
                    <a:pt x="7606" y="17161"/>
                    <a:pt x="8127" y="21623"/>
                    <a:pt x="9586" y="19727"/>
                  </a:cubicBezTo>
                  <a:cubicBezTo>
                    <a:pt x="10506" y="18723"/>
                    <a:pt x="9464" y="18053"/>
                    <a:pt x="11235" y="18053"/>
                  </a:cubicBezTo>
                  <a:cubicBezTo>
                    <a:pt x="12694" y="18053"/>
                    <a:pt x="12903" y="16603"/>
                    <a:pt x="13424" y="15488"/>
                  </a:cubicBezTo>
                  <a:cubicBezTo>
                    <a:pt x="13528" y="14037"/>
                    <a:pt x="14257" y="14260"/>
                    <a:pt x="14882" y="13480"/>
                  </a:cubicBezTo>
                  <a:cubicBezTo>
                    <a:pt x="15195" y="13145"/>
                    <a:pt x="14570" y="12699"/>
                    <a:pt x="15091" y="12475"/>
                  </a:cubicBezTo>
                  <a:cubicBezTo>
                    <a:pt x="15924" y="12029"/>
                    <a:pt x="16445" y="12029"/>
                    <a:pt x="16966" y="12587"/>
                  </a:cubicBezTo>
                  <a:cubicBezTo>
                    <a:pt x="17591" y="13033"/>
                    <a:pt x="18008" y="12029"/>
                    <a:pt x="18633" y="11806"/>
                  </a:cubicBezTo>
                  <a:cubicBezTo>
                    <a:pt x="18946" y="11695"/>
                    <a:pt x="19050" y="12141"/>
                    <a:pt x="19363" y="12141"/>
                  </a:cubicBezTo>
                  <a:cubicBezTo>
                    <a:pt x="20092" y="12141"/>
                    <a:pt x="21968" y="12252"/>
                    <a:pt x="21968" y="11044"/>
                  </a:cubicBezTo>
                  <a:cubicBezTo>
                    <a:pt x="21968" y="10598"/>
                    <a:pt x="21655" y="10691"/>
                    <a:pt x="21447" y="10467"/>
                  </a:cubicBezTo>
                  <a:cubicBezTo>
                    <a:pt x="20926" y="10021"/>
                    <a:pt x="21342" y="10021"/>
                    <a:pt x="21551" y="9817"/>
                  </a:cubicBezTo>
                  <a:cubicBezTo>
                    <a:pt x="21863" y="9482"/>
                    <a:pt x="21342" y="9036"/>
                    <a:pt x="22280" y="8701"/>
                  </a:cubicBezTo>
                  <a:cubicBezTo>
                    <a:pt x="23010" y="8478"/>
                    <a:pt x="23426" y="7585"/>
                    <a:pt x="23010" y="6805"/>
                  </a:cubicBezTo>
                  <a:cubicBezTo>
                    <a:pt x="22280" y="5466"/>
                    <a:pt x="25180" y="6024"/>
                    <a:pt x="25389" y="5912"/>
                  </a:cubicBezTo>
                  <a:cubicBezTo>
                    <a:pt x="25493" y="5912"/>
                    <a:pt x="25910" y="5801"/>
                    <a:pt x="26014" y="5912"/>
                  </a:cubicBezTo>
                  <a:cubicBezTo>
                    <a:pt x="26014" y="7139"/>
                    <a:pt x="27473" y="6693"/>
                    <a:pt x="28410" y="6916"/>
                  </a:cubicBezTo>
                  <a:cubicBezTo>
                    <a:pt x="29140" y="7139"/>
                    <a:pt x="29869" y="6693"/>
                    <a:pt x="30494" y="7028"/>
                  </a:cubicBezTo>
                  <a:cubicBezTo>
                    <a:pt x="31224" y="7362"/>
                    <a:pt x="33516" y="7028"/>
                    <a:pt x="34141" y="6693"/>
                  </a:cubicBezTo>
                  <a:cubicBezTo>
                    <a:pt x="34662" y="6470"/>
                    <a:pt x="34767" y="5577"/>
                    <a:pt x="35183" y="5243"/>
                  </a:cubicBezTo>
                  <a:cubicBezTo>
                    <a:pt x="35913" y="4797"/>
                    <a:pt x="36225" y="4797"/>
                    <a:pt x="36955" y="4573"/>
                  </a:cubicBezTo>
                  <a:cubicBezTo>
                    <a:pt x="37667" y="4462"/>
                    <a:pt x="37997" y="3904"/>
                    <a:pt x="38604" y="3569"/>
                  </a:cubicBezTo>
                  <a:cubicBezTo>
                    <a:pt x="39021" y="3235"/>
                    <a:pt x="41001" y="3792"/>
                    <a:pt x="41522" y="4016"/>
                  </a:cubicBezTo>
                  <a:cubicBezTo>
                    <a:pt x="41939" y="4239"/>
                    <a:pt x="41939" y="4573"/>
                    <a:pt x="42564" y="4462"/>
                  </a:cubicBezTo>
                  <a:cubicBezTo>
                    <a:pt x="43502" y="4350"/>
                    <a:pt x="45690" y="3904"/>
                    <a:pt x="46419" y="4908"/>
                  </a:cubicBezTo>
                  <a:cubicBezTo>
                    <a:pt x="47044" y="5689"/>
                    <a:pt x="48920" y="4127"/>
                    <a:pt x="49545" y="3792"/>
                  </a:cubicBezTo>
                  <a:cubicBezTo>
                    <a:pt x="52150" y="2900"/>
                    <a:pt x="52150" y="2900"/>
                    <a:pt x="52150" y="2900"/>
                  </a:cubicBezTo>
                  <a:lnTo>
                    <a:pt x="52150" y="2900"/>
                  </a:lnTo>
                  <a:cubicBezTo>
                    <a:pt x="51316" y="5243"/>
                    <a:pt x="51316" y="5243"/>
                    <a:pt x="51316" y="5243"/>
                  </a:cubicBezTo>
                  <a:cubicBezTo>
                    <a:pt x="50066" y="6135"/>
                    <a:pt x="47253" y="6358"/>
                    <a:pt x="46523" y="7251"/>
                  </a:cubicBezTo>
                  <a:cubicBezTo>
                    <a:pt x="45586" y="8590"/>
                    <a:pt x="46315" y="9817"/>
                    <a:pt x="44231" y="9705"/>
                  </a:cubicBezTo>
                  <a:cubicBezTo>
                    <a:pt x="43189" y="9575"/>
                    <a:pt x="43085" y="10151"/>
                    <a:pt x="42251" y="10467"/>
                  </a:cubicBezTo>
                  <a:cubicBezTo>
                    <a:pt x="41418" y="10691"/>
                    <a:pt x="41730" y="11248"/>
                    <a:pt x="41939" y="11806"/>
                  </a:cubicBezTo>
                  <a:cubicBezTo>
                    <a:pt x="42356" y="12587"/>
                    <a:pt x="41626" y="12029"/>
                    <a:pt x="41418" y="12252"/>
                  </a:cubicBezTo>
                  <a:cubicBezTo>
                    <a:pt x="40272" y="13145"/>
                    <a:pt x="38726" y="13591"/>
                    <a:pt x="37997" y="14707"/>
                  </a:cubicBezTo>
                  <a:cubicBezTo>
                    <a:pt x="37580" y="14930"/>
                    <a:pt x="37354" y="14818"/>
                    <a:pt x="36955" y="14818"/>
                  </a:cubicBezTo>
                  <a:cubicBezTo>
                    <a:pt x="36642" y="14930"/>
                    <a:pt x="36434" y="15153"/>
                    <a:pt x="36121" y="15153"/>
                  </a:cubicBezTo>
                  <a:cubicBezTo>
                    <a:pt x="35392" y="15376"/>
                    <a:pt x="36642" y="16157"/>
                    <a:pt x="36746" y="16715"/>
                  </a:cubicBezTo>
                  <a:cubicBezTo>
                    <a:pt x="36850" y="17719"/>
                    <a:pt x="36746" y="17942"/>
                    <a:pt x="37771" y="17942"/>
                  </a:cubicBezTo>
                  <a:cubicBezTo>
                    <a:pt x="38396" y="17942"/>
                    <a:pt x="39334" y="19615"/>
                    <a:pt x="39334" y="20173"/>
                  </a:cubicBezTo>
                  <a:cubicBezTo>
                    <a:pt x="39438" y="20731"/>
                    <a:pt x="38917" y="21846"/>
                    <a:pt x="39751" y="21846"/>
                  </a:cubicBezTo>
                  <a:cubicBezTo>
                    <a:pt x="39959" y="21846"/>
                    <a:pt x="40167" y="21512"/>
                    <a:pt x="40480" y="21512"/>
                  </a:cubicBezTo>
                  <a:cubicBezTo>
                    <a:pt x="41001" y="21512"/>
                    <a:pt x="41522" y="21623"/>
                    <a:pt x="41730" y="21066"/>
                  </a:cubicBezTo>
                  <a:cubicBezTo>
                    <a:pt x="41835" y="20731"/>
                    <a:pt x="42981" y="19169"/>
                    <a:pt x="43085" y="19169"/>
                  </a:cubicBezTo>
                  <a:cubicBezTo>
                    <a:pt x="43502" y="18946"/>
                    <a:pt x="43502" y="19169"/>
                    <a:pt x="43606" y="19504"/>
                  </a:cubicBezTo>
                  <a:cubicBezTo>
                    <a:pt x="43710" y="19838"/>
                    <a:pt x="44335" y="19169"/>
                    <a:pt x="44439" y="19057"/>
                  </a:cubicBezTo>
                  <a:cubicBezTo>
                    <a:pt x="44856" y="19057"/>
                    <a:pt x="45065" y="18834"/>
                    <a:pt x="45273" y="18723"/>
                  </a:cubicBezTo>
                  <a:cubicBezTo>
                    <a:pt x="45481" y="18611"/>
                    <a:pt x="45794" y="18388"/>
                    <a:pt x="45898" y="18388"/>
                  </a:cubicBezTo>
                  <a:cubicBezTo>
                    <a:pt x="46002" y="18723"/>
                    <a:pt x="45898" y="19057"/>
                    <a:pt x="46002" y="19504"/>
                  </a:cubicBezTo>
                  <a:cubicBezTo>
                    <a:pt x="46107" y="19838"/>
                    <a:pt x="46211" y="19838"/>
                    <a:pt x="46523" y="19950"/>
                  </a:cubicBezTo>
                  <a:cubicBezTo>
                    <a:pt x="47044" y="20061"/>
                    <a:pt x="47565" y="19950"/>
                    <a:pt x="47670" y="20508"/>
                  </a:cubicBezTo>
                  <a:cubicBezTo>
                    <a:pt x="47774" y="20619"/>
                    <a:pt x="47044" y="21623"/>
                    <a:pt x="46940" y="21735"/>
                  </a:cubicBezTo>
                  <a:cubicBezTo>
                    <a:pt x="46732" y="22070"/>
                    <a:pt x="46107" y="23185"/>
                    <a:pt x="45690" y="23185"/>
                  </a:cubicBezTo>
                  <a:cubicBezTo>
                    <a:pt x="45377" y="23185"/>
                    <a:pt x="44960" y="22516"/>
                    <a:pt x="44439" y="22516"/>
                  </a:cubicBezTo>
                  <a:cubicBezTo>
                    <a:pt x="43606" y="22516"/>
                    <a:pt x="43710" y="22850"/>
                    <a:pt x="43606" y="23520"/>
                  </a:cubicBezTo>
                  <a:cubicBezTo>
                    <a:pt x="43502" y="23836"/>
                    <a:pt x="41730" y="23966"/>
                    <a:pt x="42356" y="24617"/>
                  </a:cubicBezTo>
                  <a:cubicBezTo>
                    <a:pt x="42668" y="25063"/>
                    <a:pt x="43710" y="25621"/>
                    <a:pt x="42668" y="26067"/>
                  </a:cubicBezTo>
                  <a:cubicBezTo>
                    <a:pt x="41939" y="26402"/>
                    <a:pt x="41209" y="27517"/>
                    <a:pt x="40480" y="26736"/>
                  </a:cubicBezTo>
                  <a:cubicBezTo>
                    <a:pt x="40167" y="26402"/>
                    <a:pt x="39855" y="26960"/>
                    <a:pt x="39646" y="26513"/>
                  </a:cubicBezTo>
                  <a:cubicBezTo>
                    <a:pt x="39334" y="26067"/>
                    <a:pt x="39230" y="25732"/>
                    <a:pt x="38604" y="26179"/>
                  </a:cubicBezTo>
                  <a:cubicBezTo>
                    <a:pt x="37997" y="26960"/>
                    <a:pt x="38726" y="27406"/>
                    <a:pt x="39021" y="28075"/>
                  </a:cubicBezTo>
                  <a:cubicBezTo>
                    <a:pt x="39230" y="28744"/>
                    <a:pt x="39230" y="29302"/>
                    <a:pt x="39751" y="29637"/>
                  </a:cubicBezTo>
                  <a:cubicBezTo>
                    <a:pt x="40376" y="29972"/>
                    <a:pt x="40793" y="29525"/>
                    <a:pt x="41314" y="29191"/>
                  </a:cubicBezTo>
                  <a:cubicBezTo>
                    <a:pt x="41522" y="29079"/>
                    <a:pt x="42147" y="29191"/>
                    <a:pt x="42564" y="29079"/>
                  </a:cubicBezTo>
                  <a:cubicBezTo>
                    <a:pt x="43606" y="28744"/>
                    <a:pt x="42772" y="29972"/>
                    <a:pt x="42981" y="30529"/>
                  </a:cubicBezTo>
                  <a:cubicBezTo>
                    <a:pt x="43189" y="30976"/>
                    <a:pt x="43085" y="31757"/>
                    <a:pt x="43606" y="31980"/>
                  </a:cubicBezTo>
                  <a:cubicBezTo>
                    <a:pt x="44023" y="32091"/>
                    <a:pt x="45898" y="31422"/>
                    <a:pt x="45898" y="30864"/>
                  </a:cubicBezTo>
                  <a:cubicBezTo>
                    <a:pt x="45898" y="29860"/>
                    <a:pt x="45065" y="28744"/>
                    <a:pt x="45273" y="27852"/>
                  </a:cubicBezTo>
                  <a:cubicBezTo>
                    <a:pt x="46523" y="27517"/>
                    <a:pt x="47253" y="27071"/>
                    <a:pt x="48399" y="26290"/>
                  </a:cubicBezTo>
                  <a:cubicBezTo>
                    <a:pt x="48816" y="26067"/>
                    <a:pt x="49753" y="24189"/>
                    <a:pt x="49858" y="23520"/>
                  </a:cubicBezTo>
                  <a:cubicBezTo>
                    <a:pt x="49962" y="23297"/>
                    <a:pt x="49649" y="22627"/>
                    <a:pt x="49545" y="22404"/>
                  </a:cubicBezTo>
                  <a:cubicBezTo>
                    <a:pt x="49441" y="21846"/>
                    <a:pt x="49962" y="21846"/>
                    <a:pt x="50379" y="21623"/>
                  </a:cubicBezTo>
                  <a:cubicBezTo>
                    <a:pt x="51421" y="21177"/>
                    <a:pt x="51004" y="22404"/>
                    <a:pt x="52150" y="21177"/>
                  </a:cubicBezTo>
                  <a:cubicBezTo>
                    <a:pt x="52463" y="20842"/>
                    <a:pt x="53487" y="21289"/>
                    <a:pt x="53696" y="21512"/>
                  </a:cubicBezTo>
                  <a:cubicBezTo>
                    <a:pt x="54217" y="22181"/>
                    <a:pt x="54112" y="22627"/>
                    <a:pt x="54425" y="23185"/>
                  </a:cubicBezTo>
                  <a:cubicBezTo>
                    <a:pt x="54633" y="23520"/>
                    <a:pt x="55780" y="22739"/>
                    <a:pt x="56196" y="22627"/>
                  </a:cubicBezTo>
                  <a:cubicBezTo>
                    <a:pt x="57134" y="22516"/>
                    <a:pt x="57655" y="22850"/>
                    <a:pt x="58593" y="23297"/>
                  </a:cubicBezTo>
                  <a:cubicBezTo>
                    <a:pt x="59010" y="23520"/>
                    <a:pt x="59114" y="22181"/>
                    <a:pt x="59218" y="21846"/>
                  </a:cubicBezTo>
                  <a:cubicBezTo>
                    <a:pt x="59322" y="21400"/>
                    <a:pt x="59843" y="21066"/>
                    <a:pt x="60260" y="20954"/>
                  </a:cubicBezTo>
                  <a:cubicBezTo>
                    <a:pt x="61302" y="20731"/>
                    <a:pt x="61094" y="20396"/>
                    <a:pt x="61406" y="19392"/>
                  </a:cubicBezTo>
                  <a:cubicBezTo>
                    <a:pt x="61510" y="18946"/>
                    <a:pt x="60989" y="19281"/>
                    <a:pt x="60885" y="18834"/>
                  </a:cubicBezTo>
                  <a:cubicBezTo>
                    <a:pt x="60781" y="17942"/>
                    <a:pt x="60885" y="17942"/>
                    <a:pt x="60260" y="17273"/>
                  </a:cubicBezTo>
                  <a:cubicBezTo>
                    <a:pt x="60052" y="17049"/>
                    <a:pt x="59739" y="16938"/>
                    <a:pt x="59531" y="16715"/>
                  </a:cubicBezTo>
                  <a:cubicBezTo>
                    <a:pt x="59010" y="16157"/>
                    <a:pt x="59010" y="14595"/>
                    <a:pt x="58697" y="13926"/>
                  </a:cubicBezTo>
                  <a:cubicBezTo>
                    <a:pt x="57863" y="13814"/>
                    <a:pt x="57551" y="14260"/>
                    <a:pt x="56926" y="13368"/>
                  </a:cubicBezTo>
                  <a:cubicBezTo>
                    <a:pt x="56717" y="12922"/>
                    <a:pt x="56301" y="12587"/>
                    <a:pt x="55884" y="12364"/>
                  </a:cubicBezTo>
                  <a:cubicBezTo>
                    <a:pt x="54946" y="11695"/>
                    <a:pt x="55571" y="11137"/>
                    <a:pt x="55259" y="10151"/>
                  </a:cubicBezTo>
                  <a:cubicBezTo>
                    <a:pt x="55050" y="9575"/>
                    <a:pt x="54008" y="8478"/>
                    <a:pt x="54321" y="7920"/>
                  </a:cubicBezTo>
                  <a:cubicBezTo>
                    <a:pt x="58176" y="7474"/>
                    <a:pt x="58176" y="7474"/>
                    <a:pt x="58176" y="7474"/>
                  </a:cubicBezTo>
                  <a:cubicBezTo>
                    <a:pt x="59531" y="7362"/>
                    <a:pt x="60156" y="7139"/>
                    <a:pt x="61302" y="6470"/>
                  </a:cubicBezTo>
                  <a:cubicBezTo>
                    <a:pt x="62240" y="6135"/>
                    <a:pt x="61615" y="5801"/>
                    <a:pt x="62448" y="6470"/>
                  </a:cubicBezTo>
                  <a:cubicBezTo>
                    <a:pt x="63386" y="7251"/>
                    <a:pt x="64636" y="7920"/>
                    <a:pt x="65244" y="9036"/>
                  </a:cubicBezTo>
                  <a:cubicBezTo>
                    <a:pt x="65574" y="9705"/>
                    <a:pt x="66078" y="10467"/>
                    <a:pt x="66807" y="10598"/>
                  </a:cubicBezTo>
                  <a:cubicBezTo>
                    <a:pt x="67849" y="10691"/>
                    <a:pt x="67328" y="9817"/>
                    <a:pt x="67849" y="9259"/>
                  </a:cubicBezTo>
                  <a:cubicBezTo>
                    <a:pt x="68370" y="8813"/>
                    <a:pt x="68891" y="11471"/>
                    <a:pt x="69620" y="10263"/>
                  </a:cubicBezTo>
                  <a:cubicBezTo>
                    <a:pt x="69933" y="9817"/>
                    <a:pt x="70037" y="9370"/>
                    <a:pt x="70767" y="9482"/>
                  </a:cubicBezTo>
                  <a:cubicBezTo>
                    <a:pt x="71079" y="9482"/>
                    <a:pt x="70975" y="9910"/>
                    <a:pt x="71496" y="9817"/>
                  </a:cubicBezTo>
                  <a:cubicBezTo>
                    <a:pt x="72538" y="9575"/>
                    <a:pt x="72538" y="9575"/>
                    <a:pt x="72538" y="9575"/>
                  </a:cubicBezTo>
                  <a:lnTo>
                    <a:pt x="72538" y="9575"/>
                  </a:lnTo>
                  <a:cubicBezTo>
                    <a:pt x="73059" y="10021"/>
                    <a:pt x="72746" y="10802"/>
                    <a:pt x="72746" y="11471"/>
                  </a:cubicBezTo>
                  <a:cubicBezTo>
                    <a:pt x="72746" y="11806"/>
                    <a:pt x="72955" y="12029"/>
                    <a:pt x="73163" y="12252"/>
                  </a:cubicBezTo>
                  <a:cubicBezTo>
                    <a:pt x="73371" y="12587"/>
                    <a:pt x="73476" y="13033"/>
                    <a:pt x="73580" y="13368"/>
                  </a:cubicBezTo>
                  <a:lnTo>
                    <a:pt x="73580" y="13368"/>
                  </a:lnTo>
                  <a:cubicBezTo>
                    <a:pt x="73476" y="13814"/>
                    <a:pt x="73371" y="13926"/>
                    <a:pt x="73580" y="14372"/>
                  </a:cubicBezTo>
                  <a:cubicBezTo>
                    <a:pt x="73788" y="14930"/>
                    <a:pt x="74101" y="15488"/>
                    <a:pt x="74413" y="16045"/>
                  </a:cubicBezTo>
                  <a:cubicBezTo>
                    <a:pt x="74726" y="16938"/>
                    <a:pt x="74726" y="17942"/>
                    <a:pt x="75560" y="18500"/>
                  </a:cubicBezTo>
                  <a:cubicBezTo>
                    <a:pt x="76602" y="19281"/>
                    <a:pt x="76706" y="19838"/>
                    <a:pt x="76289" y="21177"/>
                  </a:cubicBezTo>
                  <a:cubicBezTo>
                    <a:pt x="76393" y="21735"/>
                    <a:pt x="76289" y="22293"/>
                    <a:pt x="76497" y="22850"/>
                  </a:cubicBezTo>
                  <a:cubicBezTo>
                    <a:pt x="76810" y="23631"/>
                    <a:pt x="77748" y="24524"/>
                    <a:pt x="77123" y="25509"/>
                  </a:cubicBezTo>
                  <a:cubicBezTo>
                    <a:pt x="76810" y="26067"/>
                    <a:pt x="75768" y="26067"/>
                    <a:pt x="75560" y="26513"/>
                  </a:cubicBezTo>
                  <a:cubicBezTo>
                    <a:pt x="75247" y="27071"/>
                    <a:pt x="75872" y="27294"/>
                    <a:pt x="75976" y="27740"/>
                  </a:cubicBezTo>
                  <a:cubicBezTo>
                    <a:pt x="76185" y="28075"/>
                    <a:pt x="75976" y="28410"/>
                    <a:pt x="75976" y="28744"/>
                  </a:cubicBezTo>
                  <a:cubicBezTo>
                    <a:pt x="75976" y="29302"/>
                    <a:pt x="76497" y="29525"/>
                    <a:pt x="76497" y="30195"/>
                  </a:cubicBezTo>
                  <a:cubicBezTo>
                    <a:pt x="76497" y="30976"/>
                    <a:pt x="76497" y="31645"/>
                    <a:pt x="76393" y="32426"/>
                  </a:cubicBezTo>
                  <a:cubicBezTo>
                    <a:pt x="76081" y="33095"/>
                    <a:pt x="75664" y="33430"/>
                    <a:pt x="75768" y="34322"/>
                  </a:cubicBezTo>
                  <a:cubicBezTo>
                    <a:pt x="75872" y="35773"/>
                    <a:pt x="77227" y="36219"/>
                    <a:pt x="77643" y="37446"/>
                  </a:cubicBezTo>
                  <a:cubicBezTo>
                    <a:pt x="77748" y="37781"/>
                    <a:pt x="78060" y="38227"/>
                    <a:pt x="78060" y="38543"/>
                  </a:cubicBezTo>
                  <a:cubicBezTo>
                    <a:pt x="78164" y="39324"/>
                    <a:pt x="78060" y="40551"/>
                    <a:pt x="79085" y="39882"/>
                  </a:cubicBezTo>
                  <a:cubicBezTo>
                    <a:pt x="80040" y="39324"/>
                    <a:pt x="79727" y="40105"/>
                    <a:pt x="80353" y="40216"/>
                  </a:cubicBezTo>
                  <a:cubicBezTo>
                    <a:pt x="80856" y="40440"/>
                    <a:pt x="82211" y="39659"/>
                    <a:pt x="82107" y="40774"/>
                  </a:cubicBezTo>
                  <a:cubicBezTo>
                    <a:pt x="82107" y="41109"/>
                    <a:pt x="81586" y="41444"/>
                    <a:pt x="81794" y="41778"/>
                  </a:cubicBezTo>
                  <a:cubicBezTo>
                    <a:pt x="81898" y="42224"/>
                    <a:pt x="82107" y="42559"/>
                    <a:pt x="82002" y="43005"/>
                  </a:cubicBezTo>
                  <a:cubicBezTo>
                    <a:pt x="81481" y="43452"/>
                    <a:pt x="81794" y="44344"/>
                    <a:pt x="81481" y="44567"/>
                  </a:cubicBezTo>
                  <a:cubicBezTo>
                    <a:pt x="81065" y="44790"/>
                    <a:pt x="80856" y="44790"/>
                    <a:pt x="80648" y="45348"/>
                  </a:cubicBezTo>
                  <a:cubicBezTo>
                    <a:pt x="80544" y="45794"/>
                    <a:pt x="80960" y="46241"/>
                    <a:pt x="80457" y="46575"/>
                  </a:cubicBezTo>
                  <a:cubicBezTo>
                    <a:pt x="80040" y="46910"/>
                    <a:pt x="80040" y="46687"/>
                    <a:pt x="79814" y="47356"/>
                  </a:cubicBezTo>
                  <a:cubicBezTo>
                    <a:pt x="79623" y="48360"/>
                    <a:pt x="79519" y="48806"/>
                    <a:pt x="78373" y="48472"/>
                  </a:cubicBezTo>
                  <a:cubicBezTo>
                    <a:pt x="77852" y="48360"/>
                    <a:pt x="76081" y="49364"/>
                    <a:pt x="75768" y="49922"/>
                  </a:cubicBezTo>
                  <a:cubicBezTo>
                    <a:pt x="75143" y="50814"/>
                    <a:pt x="77331" y="51261"/>
                    <a:pt x="76602" y="52804"/>
                  </a:cubicBezTo>
                  <a:cubicBezTo>
                    <a:pt x="76393" y="53250"/>
                    <a:pt x="76185" y="53920"/>
                    <a:pt x="75560" y="54031"/>
                  </a:cubicBezTo>
                  <a:cubicBezTo>
                    <a:pt x="74309" y="54366"/>
                    <a:pt x="74934" y="54700"/>
                    <a:pt x="75039" y="55704"/>
                  </a:cubicBezTo>
                  <a:cubicBezTo>
                    <a:pt x="75039" y="56262"/>
                    <a:pt x="75664" y="56709"/>
                    <a:pt x="75664" y="57378"/>
                  </a:cubicBezTo>
                  <a:cubicBezTo>
                    <a:pt x="75560" y="58717"/>
                    <a:pt x="75768" y="59497"/>
                    <a:pt x="76810" y="60167"/>
                  </a:cubicBezTo>
                  <a:cubicBezTo>
                    <a:pt x="80231" y="62603"/>
                    <a:pt x="80231" y="62603"/>
                    <a:pt x="80231" y="62603"/>
                  </a:cubicBezTo>
                  <a:cubicBezTo>
                    <a:pt x="80648" y="62826"/>
                    <a:pt x="81377" y="63160"/>
                    <a:pt x="81690" y="63607"/>
                  </a:cubicBezTo>
                  <a:cubicBezTo>
                    <a:pt x="82211" y="64611"/>
                    <a:pt x="82002" y="65057"/>
                    <a:pt x="82940" y="65726"/>
                  </a:cubicBezTo>
                  <a:cubicBezTo>
                    <a:pt x="83461" y="66172"/>
                    <a:pt x="83461" y="66953"/>
                    <a:pt x="84086" y="67176"/>
                  </a:cubicBezTo>
                  <a:cubicBezTo>
                    <a:pt x="84607" y="67400"/>
                    <a:pt x="85024" y="66953"/>
                    <a:pt x="85337" y="66507"/>
                  </a:cubicBezTo>
                  <a:cubicBezTo>
                    <a:pt x="85858" y="65949"/>
                    <a:pt x="86900" y="65615"/>
                    <a:pt x="87629" y="65615"/>
                  </a:cubicBezTo>
                  <a:cubicBezTo>
                    <a:pt x="88358" y="65726"/>
                    <a:pt x="88775" y="66061"/>
                    <a:pt x="89505" y="65726"/>
                  </a:cubicBezTo>
                  <a:lnTo>
                    <a:pt x="89505" y="65726"/>
                  </a:lnTo>
                  <a:cubicBezTo>
                    <a:pt x="90130" y="66061"/>
                    <a:pt x="92318" y="65726"/>
                    <a:pt x="92318" y="65949"/>
                  </a:cubicBezTo>
                  <a:cubicBezTo>
                    <a:pt x="92630" y="66953"/>
                    <a:pt x="93047" y="67288"/>
                    <a:pt x="93968" y="67400"/>
                  </a:cubicBezTo>
                  <a:cubicBezTo>
                    <a:pt x="94610" y="67493"/>
                    <a:pt x="95218" y="67734"/>
                    <a:pt x="95531" y="68385"/>
                  </a:cubicBezTo>
                  <a:cubicBezTo>
                    <a:pt x="96156" y="69724"/>
                    <a:pt x="96468" y="69501"/>
                    <a:pt x="97615" y="68943"/>
                  </a:cubicBezTo>
                  <a:cubicBezTo>
                    <a:pt x="98969" y="68385"/>
                    <a:pt x="99490" y="67827"/>
                    <a:pt x="101053" y="67827"/>
                  </a:cubicBezTo>
                  <a:cubicBezTo>
                    <a:pt x="101678" y="68162"/>
                    <a:pt x="102199" y="68720"/>
                    <a:pt x="102807" y="68943"/>
                  </a:cubicBezTo>
                  <a:cubicBezTo>
                    <a:pt x="103432" y="69166"/>
                    <a:pt x="103224" y="68385"/>
                    <a:pt x="103536" y="68069"/>
                  </a:cubicBezTo>
                  <a:cubicBezTo>
                    <a:pt x="103745" y="67734"/>
                    <a:pt x="105412" y="68608"/>
                    <a:pt x="105620" y="68943"/>
                  </a:cubicBezTo>
                  <a:cubicBezTo>
                    <a:pt x="106767" y="70839"/>
                    <a:pt x="107913" y="68943"/>
                    <a:pt x="108937" y="67939"/>
                  </a:cubicBezTo>
                  <a:cubicBezTo>
                    <a:pt x="109979" y="66953"/>
                    <a:pt x="111334" y="66619"/>
                    <a:pt x="112584" y="66507"/>
                  </a:cubicBezTo>
                  <a:cubicBezTo>
                    <a:pt x="113730" y="66061"/>
                    <a:pt x="113730" y="66061"/>
                    <a:pt x="113730" y="66061"/>
                  </a:cubicBezTo>
                  <a:lnTo>
                    <a:pt x="113730" y="66061"/>
                  </a:lnTo>
                  <a:cubicBezTo>
                    <a:pt x="113939" y="66172"/>
                    <a:pt x="114251" y="66284"/>
                    <a:pt x="114460" y="66396"/>
                  </a:cubicBezTo>
                  <a:cubicBezTo>
                    <a:pt x="114876" y="66619"/>
                    <a:pt x="115085" y="66842"/>
                    <a:pt x="115189" y="67288"/>
                  </a:cubicBezTo>
                  <a:cubicBezTo>
                    <a:pt x="115293" y="67623"/>
                    <a:pt x="115189" y="68608"/>
                    <a:pt x="115710" y="68608"/>
                  </a:cubicBezTo>
                  <a:cubicBezTo>
                    <a:pt x="116023" y="68608"/>
                    <a:pt x="116127" y="68385"/>
                    <a:pt x="116335" y="68162"/>
                  </a:cubicBezTo>
                  <a:cubicBezTo>
                    <a:pt x="116544" y="67827"/>
                    <a:pt x="116648" y="67623"/>
                    <a:pt x="117065" y="67400"/>
                  </a:cubicBezTo>
                  <a:cubicBezTo>
                    <a:pt x="117794" y="67288"/>
                    <a:pt x="117794" y="67288"/>
                    <a:pt x="117794" y="67288"/>
                  </a:cubicBezTo>
                  <a:lnTo>
                    <a:pt x="117794" y="67288"/>
                  </a:lnTo>
                  <a:cubicBezTo>
                    <a:pt x="119357" y="68385"/>
                    <a:pt x="119357" y="68385"/>
                    <a:pt x="119357" y="68385"/>
                  </a:cubicBezTo>
                  <a:lnTo>
                    <a:pt x="119357" y="68385"/>
                  </a:lnTo>
                  <a:cubicBezTo>
                    <a:pt x="119253" y="68608"/>
                    <a:pt x="119253" y="68831"/>
                    <a:pt x="119149" y="68943"/>
                  </a:cubicBezTo>
                  <a:cubicBezTo>
                    <a:pt x="119044" y="69166"/>
                    <a:pt x="118940" y="69277"/>
                    <a:pt x="118940" y="69501"/>
                  </a:cubicBezTo>
                  <a:cubicBezTo>
                    <a:pt x="118836" y="69835"/>
                    <a:pt x="119044" y="69947"/>
                    <a:pt x="118836" y="70281"/>
                  </a:cubicBezTo>
                  <a:cubicBezTo>
                    <a:pt x="118628" y="70616"/>
                    <a:pt x="118732" y="71955"/>
                    <a:pt x="118940" y="72178"/>
                  </a:cubicBezTo>
                  <a:cubicBezTo>
                    <a:pt x="119253" y="72624"/>
                    <a:pt x="119253" y="72959"/>
                    <a:pt x="119253" y="73517"/>
                  </a:cubicBezTo>
                  <a:cubicBezTo>
                    <a:pt x="119149" y="73851"/>
                    <a:pt x="118836" y="74186"/>
                    <a:pt x="119149" y="74409"/>
                  </a:cubicBezTo>
                  <a:cubicBezTo>
                    <a:pt x="119357" y="74521"/>
                    <a:pt x="119461" y="74632"/>
                    <a:pt x="119565" y="74744"/>
                  </a:cubicBezTo>
                  <a:cubicBezTo>
                    <a:pt x="119878" y="74967"/>
                    <a:pt x="119878" y="75190"/>
                    <a:pt x="119774" y="75525"/>
                  </a:cubicBezTo>
                  <a:cubicBezTo>
                    <a:pt x="119565" y="76083"/>
                    <a:pt x="119982" y="77198"/>
                    <a:pt x="119565" y="77421"/>
                  </a:cubicBezTo>
                  <a:cubicBezTo>
                    <a:pt x="119044" y="77756"/>
                    <a:pt x="118628" y="77867"/>
                    <a:pt x="118107" y="77756"/>
                  </a:cubicBezTo>
                  <a:cubicBezTo>
                    <a:pt x="117481" y="77533"/>
                    <a:pt x="117065" y="77310"/>
                    <a:pt x="116439" y="77198"/>
                  </a:cubicBezTo>
                  <a:cubicBezTo>
                    <a:pt x="116127" y="77087"/>
                    <a:pt x="116023" y="76863"/>
                    <a:pt x="115606" y="76863"/>
                  </a:cubicBezTo>
                  <a:cubicBezTo>
                    <a:pt x="115606" y="77421"/>
                    <a:pt x="115606" y="78091"/>
                    <a:pt x="115502" y="78648"/>
                  </a:cubicBezTo>
                  <a:cubicBezTo>
                    <a:pt x="115397" y="79318"/>
                    <a:pt x="115918" y="79764"/>
                    <a:pt x="116231" y="80322"/>
                  </a:cubicBezTo>
                  <a:cubicBezTo>
                    <a:pt x="116335" y="81307"/>
                    <a:pt x="116335" y="81307"/>
                    <a:pt x="116335" y="81307"/>
                  </a:cubicBezTo>
                  <a:lnTo>
                    <a:pt x="116335" y="81307"/>
                  </a:lnTo>
                  <a:cubicBezTo>
                    <a:pt x="114876" y="82776"/>
                    <a:pt x="114876" y="82776"/>
                    <a:pt x="114876" y="82776"/>
                  </a:cubicBezTo>
                  <a:cubicBezTo>
                    <a:pt x="114356" y="83873"/>
                    <a:pt x="112793" y="84096"/>
                    <a:pt x="113314" y="85546"/>
                  </a:cubicBezTo>
                  <a:cubicBezTo>
                    <a:pt x="113835" y="86550"/>
                    <a:pt x="112376" y="87666"/>
                    <a:pt x="112480" y="88782"/>
                  </a:cubicBezTo>
                  <a:cubicBezTo>
                    <a:pt x="112584" y="89451"/>
                    <a:pt x="112688" y="90232"/>
                    <a:pt x="112376" y="90678"/>
                  </a:cubicBezTo>
                  <a:cubicBezTo>
                    <a:pt x="111855" y="91348"/>
                    <a:pt x="111542" y="92463"/>
                    <a:pt x="110604" y="92463"/>
                  </a:cubicBezTo>
                  <a:cubicBezTo>
                    <a:pt x="109771" y="92463"/>
                    <a:pt x="109562" y="92240"/>
                    <a:pt x="109250" y="93132"/>
                  </a:cubicBezTo>
                  <a:cubicBezTo>
                    <a:pt x="107808" y="94360"/>
                    <a:pt x="106975" y="95475"/>
                    <a:pt x="104995" y="96145"/>
                  </a:cubicBezTo>
                  <a:cubicBezTo>
                    <a:pt x="103328" y="96591"/>
                    <a:pt x="101574" y="96256"/>
                    <a:pt x="100011" y="96907"/>
                  </a:cubicBezTo>
                  <a:cubicBezTo>
                    <a:pt x="98865" y="97353"/>
                    <a:pt x="98865" y="96795"/>
                    <a:pt x="98657" y="95810"/>
                  </a:cubicBezTo>
                  <a:cubicBezTo>
                    <a:pt x="97823" y="95810"/>
                    <a:pt x="96885" y="96256"/>
                    <a:pt x="96156" y="95587"/>
                  </a:cubicBezTo>
                  <a:cubicBezTo>
                    <a:pt x="95340" y="94917"/>
                    <a:pt x="94506" y="94694"/>
                    <a:pt x="93777" y="93802"/>
                  </a:cubicBezTo>
                  <a:cubicBezTo>
                    <a:pt x="92943" y="93690"/>
                    <a:pt x="91484" y="92909"/>
                    <a:pt x="90755" y="93244"/>
                  </a:cubicBezTo>
                  <a:cubicBezTo>
                    <a:pt x="89921" y="93467"/>
                    <a:pt x="88879" y="92686"/>
                    <a:pt x="88150" y="92463"/>
                  </a:cubicBezTo>
                  <a:cubicBezTo>
                    <a:pt x="85753" y="91571"/>
                    <a:pt x="85128" y="93802"/>
                    <a:pt x="83357" y="94806"/>
                  </a:cubicBezTo>
                  <a:cubicBezTo>
                    <a:pt x="81898" y="95587"/>
                    <a:pt x="84295" y="96907"/>
                    <a:pt x="83044" y="97353"/>
                  </a:cubicBezTo>
                  <a:cubicBezTo>
                    <a:pt x="82628" y="97576"/>
                    <a:pt x="81794" y="98580"/>
                    <a:pt x="81481" y="98469"/>
                  </a:cubicBezTo>
                  <a:cubicBezTo>
                    <a:pt x="81186" y="98469"/>
                    <a:pt x="80769" y="98134"/>
                    <a:pt x="80544" y="98469"/>
                  </a:cubicBezTo>
                  <a:cubicBezTo>
                    <a:pt x="79814" y="99807"/>
                    <a:pt x="79814" y="99807"/>
                    <a:pt x="79814" y="99807"/>
                  </a:cubicBezTo>
                  <a:cubicBezTo>
                    <a:pt x="79206" y="101258"/>
                    <a:pt x="77852" y="101146"/>
                    <a:pt x="76602" y="101704"/>
                  </a:cubicBezTo>
                  <a:cubicBezTo>
                    <a:pt x="75560" y="102262"/>
                    <a:pt x="74101" y="101704"/>
                    <a:pt x="73371" y="102485"/>
                  </a:cubicBezTo>
                  <a:cubicBezTo>
                    <a:pt x="72642" y="103154"/>
                    <a:pt x="72121" y="103712"/>
                    <a:pt x="71183" y="103935"/>
                  </a:cubicBezTo>
                  <a:cubicBezTo>
                    <a:pt x="70037" y="104270"/>
                    <a:pt x="69308" y="105385"/>
                    <a:pt x="68578" y="106278"/>
                  </a:cubicBezTo>
                  <a:cubicBezTo>
                    <a:pt x="67536" y="107393"/>
                    <a:pt x="66303" y="107951"/>
                    <a:pt x="64949" y="108621"/>
                  </a:cubicBezTo>
                  <a:cubicBezTo>
                    <a:pt x="64115" y="108955"/>
                    <a:pt x="64515" y="110071"/>
                    <a:pt x="63282" y="109290"/>
                  </a:cubicBezTo>
                  <a:cubicBezTo>
                    <a:pt x="61719" y="107728"/>
                    <a:pt x="60156" y="107393"/>
                    <a:pt x="58280" y="106278"/>
                  </a:cubicBezTo>
                  <a:cubicBezTo>
                    <a:pt x="57551" y="105832"/>
                    <a:pt x="57655" y="105943"/>
                    <a:pt x="57030" y="106501"/>
                  </a:cubicBezTo>
                  <a:cubicBezTo>
                    <a:pt x="56405" y="107170"/>
                    <a:pt x="55988" y="106947"/>
                    <a:pt x="56092" y="107951"/>
                  </a:cubicBezTo>
                  <a:cubicBezTo>
                    <a:pt x="56196" y="108397"/>
                    <a:pt x="55571" y="110182"/>
                    <a:pt x="55050" y="109848"/>
                  </a:cubicBezTo>
                  <a:cubicBezTo>
                    <a:pt x="54529" y="109625"/>
                    <a:pt x="54425" y="109067"/>
                    <a:pt x="53800" y="109290"/>
                  </a:cubicBezTo>
                  <a:cubicBezTo>
                    <a:pt x="52879" y="109625"/>
                    <a:pt x="52341" y="109736"/>
                    <a:pt x="51316" y="109625"/>
                  </a:cubicBezTo>
                  <a:cubicBezTo>
                    <a:pt x="51004" y="109625"/>
                    <a:pt x="49962" y="110852"/>
                    <a:pt x="50170" y="111056"/>
                  </a:cubicBezTo>
                  <a:cubicBezTo>
                    <a:pt x="50691" y="111614"/>
                    <a:pt x="51421" y="111744"/>
                    <a:pt x="51820" y="112172"/>
                  </a:cubicBezTo>
                  <a:cubicBezTo>
                    <a:pt x="52463" y="112953"/>
                    <a:pt x="51316" y="112618"/>
                    <a:pt x="51091" y="113399"/>
                  </a:cubicBezTo>
                  <a:cubicBezTo>
                    <a:pt x="50691" y="115072"/>
                    <a:pt x="49441" y="113622"/>
                    <a:pt x="48712" y="113957"/>
                  </a:cubicBezTo>
                  <a:cubicBezTo>
                    <a:pt x="47982" y="114180"/>
                    <a:pt x="48920" y="114849"/>
                    <a:pt x="47670" y="114626"/>
                  </a:cubicBezTo>
                  <a:cubicBezTo>
                    <a:pt x="46523" y="114626"/>
                    <a:pt x="47149" y="113622"/>
                    <a:pt x="46628" y="113176"/>
                  </a:cubicBezTo>
                  <a:cubicBezTo>
                    <a:pt x="45898" y="112618"/>
                    <a:pt x="45690" y="114515"/>
                    <a:pt x="44856" y="113957"/>
                  </a:cubicBezTo>
                  <a:cubicBezTo>
                    <a:pt x="44439" y="113734"/>
                    <a:pt x="44752" y="113176"/>
                    <a:pt x="44127" y="113064"/>
                  </a:cubicBezTo>
                  <a:cubicBezTo>
                    <a:pt x="43189" y="112841"/>
                    <a:pt x="42772" y="113287"/>
                    <a:pt x="41835" y="113511"/>
                  </a:cubicBezTo>
                  <a:cubicBezTo>
                    <a:pt x="40480" y="114068"/>
                    <a:pt x="39855" y="114515"/>
                    <a:pt x="38813" y="115630"/>
                  </a:cubicBezTo>
                  <a:cubicBezTo>
                    <a:pt x="37771" y="116634"/>
                    <a:pt x="35913" y="117192"/>
                    <a:pt x="34558" y="117527"/>
                  </a:cubicBezTo>
                  <a:cubicBezTo>
                    <a:pt x="32787" y="117973"/>
                    <a:pt x="34350" y="114403"/>
                    <a:pt x="34037" y="113845"/>
                  </a:cubicBezTo>
                  <a:cubicBezTo>
                    <a:pt x="33725" y="113845"/>
                    <a:pt x="33204" y="114626"/>
                    <a:pt x="33099" y="114849"/>
                  </a:cubicBezTo>
                  <a:cubicBezTo>
                    <a:pt x="32995" y="115295"/>
                    <a:pt x="32474" y="115072"/>
                    <a:pt x="32057" y="115184"/>
                  </a:cubicBezTo>
                  <a:cubicBezTo>
                    <a:pt x="30911" y="115853"/>
                    <a:pt x="29973" y="115630"/>
                    <a:pt x="29973" y="117303"/>
                  </a:cubicBezTo>
                  <a:cubicBezTo>
                    <a:pt x="29973" y="118531"/>
                    <a:pt x="29973" y="118977"/>
                    <a:pt x="28931" y="119535"/>
                  </a:cubicBezTo>
                  <a:cubicBezTo>
                    <a:pt x="28098" y="119981"/>
                    <a:pt x="27785" y="119646"/>
                    <a:pt x="26952" y="119535"/>
                  </a:cubicBezTo>
                  <a:lnTo>
                    <a:pt x="26952" y="119535"/>
                  </a:lnTo>
                  <a:cubicBezTo>
                    <a:pt x="27264" y="117861"/>
                    <a:pt x="27264" y="117861"/>
                    <a:pt x="27264" y="117861"/>
                  </a:cubicBezTo>
                  <a:cubicBezTo>
                    <a:pt x="27160" y="117192"/>
                    <a:pt x="27369" y="116523"/>
                    <a:pt x="27473" y="115853"/>
                  </a:cubicBezTo>
                  <a:cubicBezTo>
                    <a:pt x="27681" y="114738"/>
                    <a:pt x="26743" y="115742"/>
                    <a:pt x="26431" y="115407"/>
                  </a:cubicBezTo>
                  <a:cubicBezTo>
                    <a:pt x="26014" y="115072"/>
                    <a:pt x="26014" y="114626"/>
                    <a:pt x="25910" y="114180"/>
                  </a:cubicBezTo>
                  <a:cubicBezTo>
                    <a:pt x="25701" y="113287"/>
                    <a:pt x="25180" y="113734"/>
                    <a:pt x="25076" y="113511"/>
                  </a:cubicBezTo>
                  <a:cubicBezTo>
                    <a:pt x="24868" y="113064"/>
                    <a:pt x="25597" y="111744"/>
                    <a:pt x="25701" y="111298"/>
                  </a:cubicBezTo>
                  <a:cubicBezTo>
                    <a:pt x="26118" y="110629"/>
                    <a:pt x="26222" y="109178"/>
                    <a:pt x="25806" y="108509"/>
                  </a:cubicBezTo>
                  <a:cubicBezTo>
                    <a:pt x="25285" y="107840"/>
                    <a:pt x="25076" y="107728"/>
                    <a:pt x="24972" y="106836"/>
                  </a:cubicBezTo>
                  <a:cubicBezTo>
                    <a:pt x="25493" y="106055"/>
                    <a:pt x="26535" y="107059"/>
                    <a:pt x="27160" y="106278"/>
                  </a:cubicBezTo>
                  <a:cubicBezTo>
                    <a:pt x="27473" y="105943"/>
                    <a:pt x="27785" y="104716"/>
                    <a:pt x="27577" y="104381"/>
                  </a:cubicBezTo>
                  <a:cubicBezTo>
                    <a:pt x="27473" y="103935"/>
                    <a:pt x="27681" y="103377"/>
                    <a:pt x="27577" y="102931"/>
                  </a:cubicBezTo>
                  <a:cubicBezTo>
                    <a:pt x="27473" y="102150"/>
                    <a:pt x="27056" y="101927"/>
                    <a:pt x="27473" y="100923"/>
                  </a:cubicBezTo>
                  <a:cubicBezTo>
                    <a:pt x="27890" y="99919"/>
                    <a:pt x="28619" y="99807"/>
                    <a:pt x="29036" y="98803"/>
                  </a:cubicBezTo>
                  <a:cubicBezTo>
                    <a:pt x="29452" y="97688"/>
                    <a:pt x="28931" y="95921"/>
                    <a:pt x="28619" y="94806"/>
                  </a:cubicBezTo>
                  <a:cubicBezTo>
                    <a:pt x="28098" y="93244"/>
                    <a:pt x="28098" y="93244"/>
                    <a:pt x="28098" y="93244"/>
                  </a:cubicBezTo>
                  <a:lnTo>
                    <a:pt x="28098" y="93244"/>
                  </a:lnTo>
                  <a:cubicBezTo>
                    <a:pt x="29348" y="92686"/>
                    <a:pt x="29348" y="92686"/>
                    <a:pt x="29348" y="92686"/>
                  </a:cubicBezTo>
                  <a:cubicBezTo>
                    <a:pt x="29973" y="92128"/>
                    <a:pt x="30494" y="91571"/>
                    <a:pt x="30911" y="91013"/>
                  </a:cubicBezTo>
                  <a:cubicBezTo>
                    <a:pt x="31120" y="90790"/>
                    <a:pt x="31745" y="89451"/>
                    <a:pt x="32057" y="89674"/>
                  </a:cubicBezTo>
                  <a:cubicBezTo>
                    <a:pt x="32370" y="89897"/>
                    <a:pt x="32683" y="90455"/>
                    <a:pt x="33204" y="90343"/>
                  </a:cubicBezTo>
                  <a:cubicBezTo>
                    <a:pt x="33412" y="90232"/>
                    <a:pt x="33620" y="89116"/>
                    <a:pt x="34141" y="88893"/>
                  </a:cubicBezTo>
                  <a:cubicBezTo>
                    <a:pt x="34454" y="88670"/>
                    <a:pt x="34350" y="88335"/>
                    <a:pt x="34246" y="88001"/>
                  </a:cubicBezTo>
                  <a:cubicBezTo>
                    <a:pt x="34246" y="87220"/>
                    <a:pt x="34246" y="86774"/>
                    <a:pt x="34454" y="85993"/>
                  </a:cubicBezTo>
                  <a:cubicBezTo>
                    <a:pt x="34454" y="85323"/>
                    <a:pt x="33725" y="85323"/>
                    <a:pt x="33725" y="84654"/>
                  </a:cubicBezTo>
                  <a:cubicBezTo>
                    <a:pt x="33725" y="84431"/>
                    <a:pt x="33829" y="83985"/>
                    <a:pt x="33829" y="83650"/>
                  </a:cubicBezTo>
                  <a:cubicBezTo>
                    <a:pt x="33933" y="83315"/>
                    <a:pt x="34767" y="83427"/>
                    <a:pt x="34975" y="83427"/>
                  </a:cubicBezTo>
                  <a:cubicBezTo>
                    <a:pt x="36017" y="82981"/>
                    <a:pt x="34558" y="81753"/>
                    <a:pt x="34662" y="81549"/>
                  </a:cubicBezTo>
                  <a:cubicBezTo>
                    <a:pt x="34662" y="81103"/>
                    <a:pt x="36329" y="81753"/>
                    <a:pt x="36642" y="81753"/>
                  </a:cubicBezTo>
                  <a:cubicBezTo>
                    <a:pt x="36955" y="81753"/>
                    <a:pt x="36955" y="82646"/>
                    <a:pt x="37267" y="82981"/>
                  </a:cubicBezTo>
                  <a:cubicBezTo>
                    <a:pt x="37771" y="83315"/>
                    <a:pt x="37771" y="81995"/>
                    <a:pt x="37892" y="81884"/>
                  </a:cubicBezTo>
                  <a:cubicBezTo>
                    <a:pt x="38083" y="81549"/>
                    <a:pt x="38396" y="81437"/>
                    <a:pt x="38604" y="81103"/>
                  </a:cubicBezTo>
                  <a:cubicBezTo>
                    <a:pt x="38813" y="80991"/>
                    <a:pt x="38309" y="80545"/>
                    <a:pt x="38188" y="80322"/>
                  </a:cubicBezTo>
                  <a:cubicBezTo>
                    <a:pt x="38188" y="79541"/>
                    <a:pt x="38500" y="78314"/>
                    <a:pt x="38813" y="77644"/>
                  </a:cubicBezTo>
                  <a:cubicBezTo>
                    <a:pt x="39334" y="76529"/>
                    <a:pt x="38188" y="77198"/>
                    <a:pt x="37892" y="76529"/>
                  </a:cubicBezTo>
                  <a:cubicBezTo>
                    <a:pt x="37667" y="76083"/>
                    <a:pt x="37354" y="76306"/>
                    <a:pt x="36850" y="76194"/>
                  </a:cubicBezTo>
                  <a:cubicBezTo>
                    <a:pt x="36434" y="76083"/>
                    <a:pt x="36955" y="74967"/>
                    <a:pt x="36850" y="74632"/>
                  </a:cubicBezTo>
                  <a:cubicBezTo>
                    <a:pt x="36642" y="74186"/>
                    <a:pt x="34871" y="74074"/>
                    <a:pt x="34454" y="74074"/>
                  </a:cubicBezTo>
                  <a:cubicBezTo>
                    <a:pt x="33620" y="74074"/>
                    <a:pt x="33829" y="74409"/>
                    <a:pt x="33412" y="73628"/>
                  </a:cubicBezTo>
                  <a:cubicBezTo>
                    <a:pt x="33099" y="73294"/>
                    <a:pt x="32995" y="72624"/>
                    <a:pt x="32787" y="72178"/>
                  </a:cubicBezTo>
                  <a:cubicBezTo>
                    <a:pt x="32370" y="71397"/>
                    <a:pt x="32995" y="71174"/>
                    <a:pt x="33204" y="70616"/>
                  </a:cubicBezTo>
                  <a:cubicBezTo>
                    <a:pt x="33308" y="69277"/>
                    <a:pt x="33308" y="68943"/>
                    <a:pt x="32578" y="67939"/>
                  </a:cubicBezTo>
                  <a:cubicBezTo>
                    <a:pt x="32057" y="67176"/>
                    <a:pt x="33204" y="66619"/>
                    <a:pt x="33308" y="65949"/>
                  </a:cubicBezTo>
                  <a:cubicBezTo>
                    <a:pt x="33620" y="64164"/>
                    <a:pt x="33620" y="64164"/>
                    <a:pt x="33620" y="64164"/>
                  </a:cubicBezTo>
                  <a:cubicBezTo>
                    <a:pt x="33725" y="63272"/>
                    <a:pt x="34350" y="62826"/>
                    <a:pt x="34558" y="62045"/>
                  </a:cubicBezTo>
                  <a:cubicBezTo>
                    <a:pt x="34662" y="61729"/>
                    <a:pt x="34454" y="61506"/>
                    <a:pt x="34871" y="61171"/>
                  </a:cubicBezTo>
                  <a:cubicBezTo>
                    <a:pt x="35392" y="60725"/>
                    <a:pt x="35392" y="60613"/>
                    <a:pt x="34975" y="59944"/>
                  </a:cubicBezTo>
                  <a:cubicBezTo>
                    <a:pt x="34662" y="59163"/>
                    <a:pt x="32891" y="58940"/>
                    <a:pt x="33412" y="58270"/>
                  </a:cubicBezTo>
                  <a:cubicBezTo>
                    <a:pt x="33725" y="57824"/>
                    <a:pt x="34454" y="57266"/>
                    <a:pt x="34975" y="57378"/>
                  </a:cubicBezTo>
                  <a:cubicBezTo>
                    <a:pt x="35392" y="57378"/>
                    <a:pt x="34871" y="58159"/>
                    <a:pt x="35183" y="58382"/>
                  </a:cubicBezTo>
                  <a:cubicBezTo>
                    <a:pt x="35913" y="58717"/>
                    <a:pt x="36434" y="58382"/>
                    <a:pt x="36850" y="57824"/>
                  </a:cubicBezTo>
                  <a:cubicBezTo>
                    <a:pt x="37580" y="56709"/>
                    <a:pt x="37267" y="56039"/>
                    <a:pt x="37163" y="54924"/>
                  </a:cubicBezTo>
                  <a:cubicBezTo>
                    <a:pt x="36850" y="53046"/>
                    <a:pt x="35079" y="54031"/>
                    <a:pt x="33829" y="53492"/>
                  </a:cubicBezTo>
                  <a:cubicBezTo>
                    <a:pt x="32683" y="52934"/>
                    <a:pt x="32162" y="53585"/>
                    <a:pt x="31224" y="53380"/>
                  </a:cubicBezTo>
                  <a:cubicBezTo>
                    <a:pt x="30807" y="53380"/>
                    <a:pt x="30494" y="52934"/>
                    <a:pt x="29973" y="52934"/>
                  </a:cubicBezTo>
                  <a:cubicBezTo>
                    <a:pt x="29452" y="52804"/>
                    <a:pt x="28931" y="53046"/>
                    <a:pt x="28515" y="52599"/>
                  </a:cubicBezTo>
                  <a:cubicBezTo>
                    <a:pt x="27577" y="51707"/>
                    <a:pt x="25806" y="53250"/>
                    <a:pt x="25806" y="51930"/>
                  </a:cubicBezTo>
                  <a:cubicBezTo>
                    <a:pt x="25806" y="51595"/>
                    <a:pt x="25910" y="51038"/>
                    <a:pt x="26014" y="50703"/>
                  </a:cubicBezTo>
                  <a:cubicBezTo>
                    <a:pt x="25597" y="50145"/>
                    <a:pt x="26327" y="49141"/>
                    <a:pt x="27056" y="49587"/>
                  </a:cubicBezTo>
                  <a:cubicBezTo>
                    <a:pt x="28098" y="50034"/>
                    <a:pt x="27890" y="48249"/>
                    <a:pt x="27890" y="47914"/>
                  </a:cubicBezTo>
                  <a:cubicBezTo>
                    <a:pt x="27473" y="47579"/>
                    <a:pt x="25076" y="49141"/>
                    <a:pt x="26118" y="47245"/>
                  </a:cubicBezTo>
                  <a:cubicBezTo>
                    <a:pt x="26848" y="45906"/>
                    <a:pt x="25076" y="45460"/>
                    <a:pt x="26639" y="44233"/>
                  </a:cubicBezTo>
                  <a:cubicBezTo>
                    <a:pt x="27160" y="43786"/>
                    <a:pt x="27785" y="43005"/>
                    <a:pt x="27577" y="42224"/>
                  </a:cubicBezTo>
                  <a:cubicBezTo>
                    <a:pt x="27369" y="41778"/>
                    <a:pt x="27056" y="40012"/>
                    <a:pt x="26743" y="39659"/>
                  </a:cubicBezTo>
                  <a:cubicBezTo>
                    <a:pt x="25806" y="39659"/>
                    <a:pt x="23930" y="41444"/>
                    <a:pt x="23010" y="41890"/>
                  </a:cubicBezTo>
                  <a:cubicBezTo>
                    <a:pt x="21447" y="42671"/>
                    <a:pt x="19988" y="43005"/>
                    <a:pt x="18217" y="43229"/>
                  </a:cubicBezTo>
                  <a:cubicBezTo>
                    <a:pt x="17279" y="43340"/>
                    <a:pt x="15716" y="43340"/>
                    <a:pt x="14882" y="43675"/>
                  </a:cubicBezTo>
                  <a:lnTo>
                    <a:pt x="14882" y="43675"/>
                  </a:lnTo>
                  <a:cubicBezTo>
                    <a:pt x="13319" y="43229"/>
                    <a:pt x="13319" y="43229"/>
                    <a:pt x="13319" y="43229"/>
                  </a:cubicBezTo>
                  <a:lnTo>
                    <a:pt x="13319" y="43229"/>
                  </a:lnTo>
                  <a:cubicBezTo>
                    <a:pt x="12277" y="40105"/>
                    <a:pt x="12277" y="40105"/>
                    <a:pt x="12277" y="40105"/>
                  </a:cubicBezTo>
                  <a:cubicBezTo>
                    <a:pt x="12903" y="39324"/>
                    <a:pt x="12903" y="39324"/>
                    <a:pt x="12903" y="39324"/>
                  </a:cubicBezTo>
                  <a:cubicBezTo>
                    <a:pt x="13007" y="38673"/>
                    <a:pt x="13007" y="38673"/>
                    <a:pt x="13007" y="38673"/>
                  </a:cubicBezTo>
                  <a:cubicBezTo>
                    <a:pt x="13111" y="36777"/>
                    <a:pt x="13319" y="36107"/>
                    <a:pt x="14986" y="35550"/>
                  </a:cubicBezTo>
                  <a:cubicBezTo>
                    <a:pt x="16133" y="35103"/>
                    <a:pt x="17383" y="34322"/>
                    <a:pt x="16654" y="32872"/>
                  </a:cubicBezTo>
                  <a:cubicBezTo>
                    <a:pt x="16133" y="31868"/>
                    <a:pt x="16237" y="31868"/>
                    <a:pt x="16654" y="30864"/>
                  </a:cubicBezTo>
                  <a:cubicBezTo>
                    <a:pt x="17070" y="29637"/>
                    <a:pt x="15612" y="29079"/>
                    <a:pt x="14882" y="28856"/>
                  </a:cubicBezTo>
                  <a:cubicBezTo>
                    <a:pt x="14153" y="28633"/>
                    <a:pt x="14257" y="27964"/>
                    <a:pt x="13319" y="28075"/>
                  </a:cubicBezTo>
                  <a:cubicBezTo>
                    <a:pt x="12903" y="28187"/>
                    <a:pt x="12798" y="28633"/>
                    <a:pt x="12382" y="28521"/>
                  </a:cubicBezTo>
                  <a:cubicBezTo>
                    <a:pt x="12382" y="27740"/>
                    <a:pt x="12069" y="27294"/>
                    <a:pt x="12694" y="26736"/>
                  </a:cubicBezTo>
                  <a:cubicBezTo>
                    <a:pt x="13424" y="26067"/>
                    <a:pt x="13319" y="25398"/>
                    <a:pt x="12277" y="26067"/>
                  </a:cubicBezTo>
                  <a:cubicBezTo>
                    <a:pt x="11756" y="26290"/>
                    <a:pt x="11235" y="26067"/>
                    <a:pt x="10836" y="26402"/>
                  </a:cubicBezTo>
                  <a:cubicBezTo>
                    <a:pt x="9586" y="27071"/>
                    <a:pt x="8856" y="27071"/>
                    <a:pt x="7397" y="27294"/>
                  </a:cubicBezTo>
                  <a:cubicBezTo>
                    <a:pt x="5626" y="27629"/>
                    <a:pt x="4272" y="28633"/>
                    <a:pt x="2709" y="29414"/>
                  </a:cubicBezTo>
                  <a:cubicBezTo>
                    <a:pt x="2188" y="29637"/>
                    <a:pt x="937" y="30753"/>
                    <a:pt x="416" y="30753"/>
                  </a:cubicBezTo>
                  <a:lnTo>
                    <a:pt x="416" y="30753"/>
                  </a:lnTo>
                  <a:cubicBezTo>
                    <a:pt x="416" y="29972"/>
                    <a:pt x="416" y="29079"/>
                    <a:pt x="937" y="28410"/>
                  </a:cubicBezTo>
                  <a:cubicBezTo>
                    <a:pt x="1354" y="27852"/>
                    <a:pt x="2083" y="26290"/>
                    <a:pt x="2083" y="25509"/>
                  </a:cubicBezTo>
                  <a:cubicBezTo>
                    <a:pt x="0" y="21400"/>
                    <a:pt x="0" y="21400"/>
                    <a:pt x="0" y="21400"/>
                  </a:cubicBezTo>
                  <a:close/>
                  <a:moveTo>
                    <a:pt x="52150" y="0"/>
                  </a:moveTo>
                  <a:lnTo>
                    <a:pt x="52150" y="0"/>
                  </a:lnTo>
                  <a:lnTo>
                    <a:pt x="52150" y="0"/>
                  </a:lnTo>
                  <a:cubicBezTo>
                    <a:pt x="51924" y="223"/>
                    <a:pt x="51820" y="557"/>
                    <a:pt x="51507" y="892"/>
                  </a:cubicBezTo>
                  <a:cubicBezTo>
                    <a:pt x="51316" y="1004"/>
                    <a:pt x="51004" y="1115"/>
                    <a:pt x="50795" y="1227"/>
                  </a:cubicBezTo>
                  <a:cubicBezTo>
                    <a:pt x="50379" y="1450"/>
                    <a:pt x="49962" y="2119"/>
                    <a:pt x="50066" y="2565"/>
                  </a:cubicBezTo>
                  <a:cubicBezTo>
                    <a:pt x="50170" y="2788"/>
                    <a:pt x="50691" y="2788"/>
                    <a:pt x="50900" y="2788"/>
                  </a:cubicBezTo>
                  <a:cubicBezTo>
                    <a:pt x="51316" y="2788"/>
                    <a:pt x="51820" y="2788"/>
                    <a:pt x="52150" y="2900"/>
                  </a:cubicBezTo>
                  <a:lnTo>
                    <a:pt x="52150" y="2900"/>
                  </a:lnTo>
                  <a:cubicBezTo>
                    <a:pt x="52549" y="2788"/>
                    <a:pt x="52549" y="2788"/>
                    <a:pt x="52549" y="2788"/>
                  </a:cubicBezTo>
                  <a:cubicBezTo>
                    <a:pt x="53383" y="2677"/>
                    <a:pt x="53279" y="1896"/>
                    <a:pt x="52966" y="1227"/>
                  </a:cubicBezTo>
                  <a:cubicBezTo>
                    <a:pt x="52879" y="1115"/>
                    <a:pt x="52758" y="892"/>
                    <a:pt x="52758" y="669"/>
                  </a:cubicBezTo>
                  <a:cubicBezTo>
                    <a:pt x="52549" y="334"/>
                    <a:pt x="52463" y="223"/>
                    <a:pt x="5215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PA-形状 4262"/>
            <p:cNvSpPr/>
            <p:nvPr>
              <p:custDataLst>
                <p:tags r:id="rId21"/>
              </p:custDataLst>
            </p:nvPr>
          </p:nvSpPr>
          <p:spPr>
            <a:xfrm>
              <a:off x="4857241" y="2854419"/>
              <a:ext cx="1012777" cy="714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119" y="0"/>
                  </a:moveTo>
                  <a:lnTo>
                    <a:pt x="78119" y="0"/>
                  </a:lnTo>
                  <a:cubicBezTo>
                    <a:pt x="83134" y="13089"/>
                    <a:pt x="83134" y="13089"/>
                    <a:pt x="83134" y="13089"/>
                  </a:cubicBezTo>
                  <a:cubicBezTo>
                    <a:pt x="83134" y="15577"/>
                    <a:pt x="81379" y="20552"/>
                    <a:pt x="80376" y="22329"/>
                  </a:cubicBezTo>
                  <a:cubicBezTo>
                    <a:pt x="79122" y="24461"/>
                    <a:pt x="79122" y="27305"/>
                    <a:pt x="79122" y="29792"/>
                  </a:cubicBezTo>
                  <a:lnTo>
                    <a:pt x="79122" y="29792"/>
                  </a:lnTo>
                  <a:cubicBezTo>
                    <a:pt x="80376" y="29792"/>
                    <a:pt x="83385" y="26238"/>
                    <a:pt x="84639" y="25528"/>
                  </a:cubicBezTo>
                  <a:cubicBezTo>
                    <a:pt x="88401" y="23040"/>
                    <a:pt x="91661" y="19842"/>
                    <a:pt x="95924" y="18775"/>
                  </a:cubicBezTo>
                  <a:cubicBezTo>
                    <a:pt x="99435" y="18065"/>
                    <a:pt x="101191" y="18065"/>
                    <a:pt x="104200" y="15932"/>
                  </a:cubicBezTo>
                  <a:cubicBezTo>
                    <a:pt x="105161" y="14866"/>
                    <a:pt x="106415" y="15577"/>
                    <a:pt x="107669" y="14866"/>
                  </a:cubicBezTo>
                  <a:cubicBezTo>
                    <a:pt x="110177" y="12734"/>
                    <a:pt x="110428" y="14866"/>
                    <a:pt x="108672" y="16999"/>
                  </a:cubicBezTo>
                  <a:cubicBezTo>
                    <a:pt x="107168" y="18775"/>
                    <a:pt x="107920" y="20197"/>
                    <a:pt x="107920" y="22685"/>
                  </a:cubicBezTo>
                  <a:cubicBezTo>
                    <a:pt x="108923" y="23040"/>
                    <a:pt x="109174" y="21618"/>
                    <a:pt x="110177" y="21263"/>
                  </a:cubicBezTo>
                  <a:cubicBezTo>
                    <a:pt x="112434" y="20908"/>
                    <a:pt x="112183" y="23040"/>
                    <a:pt x="113939" y="23751"/>
                  </a:cubicBezTo>
                  <a:cubicBezTo>
                    <a:pt x="115694" y="24461"/>
                    <a:pt x="119205" y="26238"/>
                    <a:pt x="118202" y="30148"/>
                  </a:cubicBezTo>
                  <a:cubicBezTo>
                    <a:pt x="117199" y="33346"/>
                    <a:pt x="116948" y="33346"/>
                    <a:pt x="118202" y="36544"/>
                  </a:cubicBezTo>
                  <a:cubicBezTo>
                    <a:pt x="119958" y="41164"/>
                    <a:pt x="116948" y="43652"/>
                    <a:pt x="114190" y="45074"/>
                  </a:cubicBezTo>
                  <a:cubicBezTo>
                    <a:pt x="110177" y="46850"/>
                    <a:pt x="109676" y="48983"/>
                    <a:pt x="109425" y="55024"/>
                  </a:cubicBezTo>
                  <a:cubicBezTo>
                    <a:pt x="109174" y="57097"/>
                    <a:pt x="109174" y="57097"/>
                    <a:pt x="109174" y="57097"/>
                  </a:cubicBezTo>
                  <a:cubicBezTo>
                    <a:pt x="107669" y="59585"/>
                    <a:pt x="107669" y="59585"/>
                    <a:pt x="107669" y="59585"/>
                  </a:cubicBezTo>
                  <a:cubicBezTo>
                    <a:pt x="110177" y="69536"/>
                    <a:pt x="110177" y="69536"/>
                    <a:pt x="110177" y="69536"/>
                  </a:cubicBezTo>
                  <a:lnTo>
                    <a:pt x="110177" y="69536"/>
                  </a:lnTo>
                  <a:cubicBezTo>
                    <a:pt x="103908" y="66692"/>
                    <a:pt x="103908" y="66692"/>
                    <a:pt x="103908" y="66692"/>
                  </a:cubicBezTo>
                  <a:cubicBezTo>
                    <a:pt x="90407" y="79486"/>
                    <a:pt x="90407" y="79486"/>
                    <a:pt x="90407" y="79486"/>
                  </a:cubicBezTo>
                  <a:cubicBezTo>
                    <a:pt x="84639" y="89792"/>
                    <a:pt x="84639" y="89792"/>
                    <a:pt x="84639" y="89792"/>
                  </a:cubicBezTo>
                  <a:cubicBezTo>
                    <a:pt x="79122" y="95478"/>
                    <a:pt x="79122" y="95478"/>
                    <a:pt x="79122" y="95478"/>
                  </a:cubicBezTo>
                  <a:lnTo>
                    <a:pt x="79122" y="95478"/>
                  </a:lnTo>
                  <a:cubicBezTo>
                    <a:pt x="63364" y="117097"/>
                    <a:pt x="63364" y="117097"/>
                    <a:pt x="63364" y="117097"/>
                  </a:cubicBezTo>
                  <a:lnTo>
                    <a:pt x="63364" y="117097"/>
                  </a:lnTo>
                  <a:cubicBezTo>
                    <a:pt x="57095" y="108568"/>
                    <a:pt x="57095" y="108568"/>
                    <a:pt x="57095" y="108568"/>
                  </a:cubicBezTo>
                  <a:cubicBezTo>
                    <a:pt x="55339" y="107147"/>
                    <a:pt x="55841" y="105370"/>
                    <a:pt x="55841" y="102882"/>
                  </a:cubicBezTo>
                  <a:cubicBezTo>
                    <a:pt x="55841" y="100039"/>
                    <a:pt x="54587" y="99387"/>
                    <a:pt x="53082" y="97966"/>
                  </a:cubicBezTo>
                  <a:cubicBezTo>
                    <a:pt x="49822" y="94768"/>
                    <a:pt x="54587" y="86949"/>
                    <a:pt x="53082" y="86238"/>
                  </a:cubicBezTo>
                  <a:cubicBezTo>
                    <a:pt x="51828" y="85172"/>
                    <a:pt x="47063" y="89437"/>
                    <a:pt x="45809" y="90503"/>
                  </a:cubicBezTo>
                  <a:cubicBezTo>
                    <a:pt x="42549" y="92991"/>
                    <a:pt x="40292" y="95123"/>
                    <a:pt x="38035" y="99743"/>
                  </a:cubicBezTo>
                  <a:cubicBezTo>
                    <a:pt x="36781" y="102527"/>
                    <a:pt x="35778" y="103593"/>
                    <a:pt x="33521" y="104304"/>
                  </a:cubicBezTo>
                  <a:cubicBezTo>
                    <a:pt x="31306" y="106080"/>
                    <a:pt x="28798" y="104304"/>
                    <a:pt x="26792" y="106436"/>
                  </a:cubicBezTo>
                  <a:cubicBezTo>
                    <a:pt x="25036" y="108213"/>
                    <a:pt x="22528" y="109279"/>
                    <a:pt x="20773" y="111056"/>
                  </a:cubicBezTo>
                  <a:cubicBezTo>
                    <a:pt x="19519" y="112122"/>
                    <a:pt x="18766" y="113899"/>
                    <a:pt x="17763" y="115320"/>
                  </a:cubicBezTo>
                  <a:cubicBezTo>
                    <a:pt x="16509" y="116742"/>
                    <a:pt x="15005" y="116386"/>
                    <a:pt x="13500" y="117453"/>
                  </a:cubicBezTo>
                  <a:cubicBezTo>
                    <a:pt x="11745" y="118874"/>
                    <a:pt x="9487" y="119940"/>
                    <a:pt x="7481" y="119230"/>
                  </a:cubicBezTo>
                  <a:cubicBezTo>
                    <a:pt x="4973" y="117453"/>
                    <a:pt x="4973" y="117453"/>
                    <a:pt x="4973" y="117453"/>
                  </a:cubicBezTo>
                  <a:lnTo>
                    <a:pt x="4973" y="117453"/>
                  </a:lnTo>
                  <a:cubicBezTo>
                    <a:pt x="5224" y="115676"/>
                    <a:pt x="5475" y="113899"/>
                    <a:pt x="5726" y="112122"/>
                  </a:cubicBezTo>
                  <a:cubicBezTo>
                    <a:pt x="5977" y="109634"/>
                    <a:pt x="5475" y="103593"/>
                    <a:pt x="6478" y="101875"/>
                  </a:cubicBezTo>
                  <a:cubicBezTo>
                    <a:pt x="3218" y="93346"/>
                    <a:pt x="3218" y="93346"/>
                    <a:pt x="3218" y="93346"/>
                  </a:cubicBezTo>
                  <a:cubicBezTo>
                    <a:pt x="2466" y="91569"/>
                    <a:pt x="0" y="90148"/>
                    <a:pt x="1713" y="88371"/>
                  </a:cubicBezTo>
                  <a:cubicBezTo>
                    <a:pt x="4973" y="85172"/>
                    <a:pt x="6478" y="79131"/>
                    <a:pt x="9487" y="75932"/>
                  </a:cubicBezTo>
                  <a:cubicBezTo>
                    <a:pt x="12246" y="73089"/>
                    <a:pt x="10741" y="70957"/>
                    <a:pt x="13500" y="73800"/>
                  </a:cubicBezTo>
                  <a:cubicBezTo>
                    <a:pt x="14252" y="74866"/>
                    <a:pt x="15256" y="73445"/>
                    <a:pt x="16008" y="73089"/>
                  </a:cubicBezTo>
                  <a:cubicBezTo>
                    <a:pt x="19519" y="70602"/>
                    <a:pt x="24033" y="70602"/>
                    <a:pt x="27544" y="67403"/>
                  </a:cubicBezTo>
                  <a:cubicBezTo>
                    <a:pt x="29550" y="65626"/>
                    <a:pt x="29049" y="64560"/>
                    <a:pt x="31306" y="64560"/>
                  </a:cubicBezTo>
                  <a:cubicBezTo>
                    <a:pt x="33312" y="64560"/>
                    <a:pt x="35778" y="64560"/>
                    <a:pt x="37032" y="62428"/>
                  </a:cubicBezTo>
                  <a:cubicBezTo>
                    <a:pt x="38035" y="61006"/>
                    <a:pt x="39289" y="59585"/>
                    <a:pt x="39791" y="57867"/>
                  </a:cubicBezTo>
                  <a:cubicBezTo>
                    <a:pt x="40041" y="56446"/>
                    <a:pt x="40041" y="55024"/>
                    <a:pt x="40543" y="53603"/>
                  </a:cubicBezTo>
                  <a:cubicBezTo>
                    <a:pt x="41546" y="51470"/>
                    <a:pt x="43552" y="49338"/>
                    <a:pt x="45559" y="48627"/>
                  </a:cubicBezTo>
                  <a:cubicBezTo>
                    <a:pt x="47063" y="47917"/>
                    <a:pt x="47816" y="47917"/>
                    <a:pt x="48819" y="46495"/>
                  </a:cubicBezTo>
                  <a:cubicBezTo>
                    <a:pt x="49571" y="45429"/>
                    <a:pt x="52580" y="42941"/>
                    <a:pt x="52580" y="42230"/>
                  </a:cubicBezTo>
                  <a:cubicBezTo>
                    <a:pt x="51327" y="41520"/>
                    <a:pt x="48317" y="37611"/>
                    <a:pt x="47816" y="36189"/>
                  </a:cubicBezTo>
                  <a:cubicBezTo>
                    <a:pt x="48568" y="35123"/>
                    <a:pt x="50574" y="34412"/>
                    <a:pt x="50323" y="32991"/>
                  </a:cubicBezTo>
                  <a:cubicBezTo>
                    <a:pt x="50073" y="31569"/>
                    <a:pt x="49822" y="30503"/>
                    <a:pt x="50825" y="29437"/>
                  </a:cubicBezTo>
                  <a:lnTo>
                    <a:pt x="51327" y="29081"/>
                  </a:lnTo>
                  <a:cubicBezTo>
                    <a:pt x="52580" y="26949"/>
                    <a:pt x="56593" y="30858"/>
                    <a:pt x="56844" y="28015"/>
                  </a:cubicBezTo>
                  <a:cubicBezTo>
                    <a:pt x="56844" y="24817"/>
                    <a:pt x="55339" y="21974"/>
                    <a:pt x="57596" y="20197"/>
                  </a:cubicBezTo>
                  <a:cubicBezTo>
                    <a:pt x="58850" y="19486"/>
                    <a:pt x="59853" y="17709"/>
                    <a:pt x="61358" y="16999"/>
                  </a:cubicBezTo>
                  <a:cubicBezTo>
                    <a:pt x="62612" y="16643"/>
                    <a:pt x="64869" y="15222"/>
                    <a:pt x="66081" y="14155"/>
                  </a:cubicBezTo>
                  <a:cubicBezTo>
                    <a:pt x="67377" y="13445"/>
                    <a:pt x="67836" y="11668"/>
                    <a:pt x="68840" y="11016"/>
                  </a:cubicBezTo>
                  <a:cubicBezTo>
                    <a:pt x="69341" y="11016"/>
                    <a:pt x="73103" y="6396"/>
                    <a:pt x="73855" y="5686"/>
                  </a:cubicBezTo>
                  <a:cubicBezTo>
                    <a:pt x="74608" y="4619"/>
                    <a:pt x="79122" y="1776"/>
                    <a:pt x="78119" y="0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PA-形状 4263"/>
            <p:cNvSpPr/>
            <p:nvPr>
              <p:custDataLst>
                <p:tags r:id="rId22"/>
              </p:custDataLst>
            </p:nvPr>
          </p:nvSpPr>
          <p:spPr>
            <a:xfrm>
              <a:off x="5331737" y="3201367"/>
              <a:ext cx="983218" cy="12820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66" y="57588"/>
                  </a:moveTo>
                  <a:lnTo>
                    <a:pt x="2066" y="57588"/>
                  </a:lnTo>
                  <a:cubicBezTo>
                    <a:pt x="3100" y="56993"/>
                    <a:pt x="3358" y="56200"/>
                    <a:pt x="3875" y="55407"/>
                  </a:cubicBezTo>
                  <a:cubicBezTo>
                    <a:pt x="4391" y="54812"/>
                    <a:pt x="5683" y="54416"/>
                    <a:pt x="6458" y="54019"/>
                  </a:cubicBezTo>
                  <a:cubicBezTo>
                    <a:pt x="6975" y="53623"/>
                    <a:pt x="8008" y="53821"/>
                    <a:pt x="8008" y="54218"/>
                  </a:cubicBezTo>
                  <a:cubicBezTo>
                    <a:pt x="8266" y="54614"/>
                    <a:pt x="8266" y="54812"/>
                    <a:pt x="8266" y="55209"/>
                  </a:cubicBezTo>
                  <a:cubicBezTo>
                    <a:pt x="8266" y="55605"/>
                    <a:pt x="8525" y="56002"/>
                    <a:pt x="8266" y="56398"/>
                  </a:cubicBezTo>
                  <a:cubicBezTo>
                    <a:pt x="8008" y="57191"/>
                    <a:pt x="7233" y="57786"/>
                    <a:pt x="6716" y="58381"/>
                  </a:cubicBezTo>
                  <a:cubicBezTo>
                    <a:pt x="6200" y="59570"/>
                    <a:pt x="5683" y="60561"/>
                    <a:pt x="3875" y="60958"/>
                  </a:cubicBezTo>
                  <a:cubicBezTo>
                    <a:pt x="3358" y="60958"/>
                    <a:pt x="2841" y="60165"/>
                    <a:pt x="2583" y="59768"/>
                  </a:cubicBezTo>
                  <a:cubicBezTo>
                    <a:pt x="2066" y="59174"/>
                    <a:pt x="775" y="58975"/>
                    <a:pt x="1550" y="57984"/>
                  </a:cubicBezTo>
                  <a:cubicBezTo>
                    <a:pt x="2066" y="57588"/>
                    <a:pt x="2066" y="57588"/>
                    <a:pt x="2066" y="57588"/>
                  </a:cubicBezTo>
                  <a:close/>
                  <a:moveTo>
                    <a:pt x="10592" y="57191"/>
                  </a:moveTo>
                  <a:lnTo>
                    <a:pt x="10592" y="57191"/>
                  </a:lnTo>
                  <a:cubicBezTo>
                    <a:pt x="13649" y="56795"/>
                    <a:pt x="14424" y="56002"/>
                    <a:pt x="15974" y="54019"/>
                  </a:cubicBezTo>
                  <a:cubicBezTo>
                    <a:pt x="16749" y="53028"/>
                    <a:pt x="18299" y="52037"/>
                    <a:pt x="19332" y="51046"/>
                  </a:cubicBezTo>
                  <a:cubicBezTo>
                    <a:pt x="21399" y="48303"/>
                    <a:pt x="22691" y="52830"/>
                    <a:pt x="24757" y="53425"/>
                  </a:cubicBezTo>
                  <a:cubicBezTo>
                    <a:pt x="27599" y="54416"/>
                    <a:pt x="24757" y="56200"/>
                    <a:pt x="23724" y="57389"/>
                  </a:cubicBezTo>
                  <a:cubicBezTo>
                    <a:pt x="23207" y="58182"/>
                    <a:pt x="22174" y="60363"/>
                    <a:pt x="20365" y="59966"/>
                  </a:cubicBezTo>
                  <a:cubicBezTo>
                    <a:pt x="18815" y="59768"/>
                    <a:pt x="19074" y="58182"/>
                    <a:pt x="18040" y="57786"/>
                  </a:cubicBezTo>
                  <a:cubicBezTo>
                    <a:pt x="16232" y="57191"/>
                    <a:pt x="14682" y="58381"/>
                    <a:pt x="13132" y="59174"/>
                  </a:cubicBezTo>
                  <a:cubicBezTo>
                    <a:pt x="12400" y="59570"/>
                    <a:pt x="11582" y="59570"/>
                    <a:pt x="10807" y="59570"/>
                  </a:cubicBezTo>
                  <a:cubicBezTo>
                    <a:pt x="9041" y="59570"/>
                    <a:pt x="9773" y="58777"/>
                    <a:pt x="9558" y="57984"/>
                  </a:cubicBezTo>
                  <a:cubicBezTo>
                    <a:pt x="10592" y="57191"/>
                    <a:pt x="10592" y="57191"/>
                    <a:pt x="10592" y="57191"/>
                  </a:cubicBezTo>
                  <a:close/>
                  <a:moveTo>
                    <a:pt x="70441" y="21806"/>
                  </a:moveTo>
                  <a:lnTo>
                    <a:pt x="70441" y="21806"/>
                  </a:lnTo>
                  <a:cubicBezTo>
                    <a:pt x="70699" y="21607"/>
                    <a:pt x="70441" y="20814"/>
                    <a:pt x="70441" y="20418"/>
                  </a:cubicBezTo>
                  <a:cubicBezTo>
                    <a:pt x="70441" y="19427"/>
                    <a:pt x="71216" y="18436"/>
                    <a:pt x="72508" y="18237"/>
                  </a:cubicBezTo>
                  <a:cubicBezTo>
                    <a:pt x="73541" y="18237"/>
                    <a:pt x="74058" y="19030"/>
                    <a:pt x="74316" y="19625"/>
                  </a:cubicBezTo>
                  <a:cubicBezTo>
                    <a:pt x="74574" y="20022"/>
                    <a:pt x="75091" y="20220"/>
                    <a:pt x="74574" y="20814"/>
                  </a:cubicBezTo>
                  <a:cubicBezTo>
                    <a:pt x="74316" y="21211"/>
                    <a:pt x="73541" y="21211"/>
                    <a:pt x="73283" y="21409"/>
                  </a:cubicBezTo>
                  <a:cubicBezTo>
                    <a:pt x="72766" y="21806"/>
                    <a:pt x="72249" y="22004"/>
                    <a:pt x="71991" y="22400"/>
                  </a:cubicBezTo>
                  <a:cubicBezTo>
                    <a:pt x="71733" y="22599"/>
                    <a:pt x="71474" y="22599"/>
                    <a:pt x="71216" y="22797"/>
                  </a:cubicBezTo>
                  <a:cubicBezTo>
                    <a:pt x="70958" y="22797"/>
                    <a:pt x="70182" y="22599"/>
                    <a:pt x="70441" y="22400"/>
                  </a:cubicBezTo>
                  <a:cubicBezTo>
                    <a:pt x="70441" y="21806"/>
                    <a:pt x="70441" y="21806"/>
                    <a:pt x="70441" y="21806"/>
                  </a:cubicBezTo>
                  <a:close/>
                  <a:moveTo>
                    <a:pt x="7233" y="32874"/>
                  </a:moveTo>
                  <a:lnTo>
                    <a:pt x="7233" y="32874"/>
                  </a:lnTo>
                  <a:cubicBezTo>
                    <a:pt x="0" y="38226"/>
                    <a:pt x="0" y="38226"/>
                    <a:pt x="0" y="38226"/>
                  </a:cubicBezTo>
                  <a:cubicBezTo>
                    <a:pt x="7491" y="44140"/>
                    <a:pt x="7491" y="44140"/>
                    <a:pt x="7491" y="44140"/>
                  </a:cubicBezTo>
                  <a:cubicBezTo>
                    <a:pt x="8266" y="44933"/>
                    <a:pt x="6975" y="44537"/>
                    <a:pt x="6975" y="45330"/>
                  </a:cubicBezTo>
                  <a:cubicBezTo>
                    <a:pt x="6975" y="45925"/>
                    <a:pt x="8266" y="45528"/>
                    <a:pt x="8525" y="45726"/>
                  </a:cubicBezTo>
                  <a:cubicBezTo>
                    <a:pt x="8783" y="45726"/>
                    <a:pt x="9300" y="46519"/>
                    <a:pt x="9300" y="46718"/>
                  </a:cubicBezTo>
                  <a:cubicBezTo>
                    <a:pt x="9773" y="47312"/>
                    <a:pt x="11108" y="46519"/>
                    <a:pt x="11840" y="47114"/>
                  </a:cubicBezTo>
                  <a:cubicBezTo>
                    <a:pt x="12615" y="47312"/>
                    <a:pt x="12874" y="47907"/>
                    <a:pt x="13390" y="48303"/>
                  </a:cubicBezTo>
                  <a:cubicBezTo>
                    <a:pt x="14682" y="49096"/>
                    <a:pt x="15974" y="48898"/>
                    <a:pt x="17524" y="48667"/>
                  </a:cubicBezTo>
                  <a:cubicBezTo>
                    <a:pt x="18815" y="48303"/>
                    <a:pt x="19332" y="47709"/>
                    <a:pt x="20624" y="47114"/>
                  </a:cubicBezTo>
                  <a:cubicBezTo>
                    <a:pt x="21916" y="46321"/>
                    <a:pt x="22691" y="47907"/>
                    <a:pt x="24499" y="48303"/>
                  </a:cubicBezTo>
                  <a:cubicBezTo>
                    <a:pt x="26824" y="48898"/>
                    <a:pt x="28632" y="48898"/>
                    <a:pt x="30699" y="47312"/>
                  </a:cubicBezTo>
                  <a:cubicBezTo>
                    <a:pt x="32249" y="46123"/>
                    <a:pt x="35349" y="44339"/>
                    <a:pt x="35349" y="42356"/>
                  </a:cubicBezTo>
                  <a:cubicBezTo>
                    <a:pt x="34574" y="41960"/>
                    <a:pt x="33024" y="42753"/>
                    <a:pt x="32249" y="42951"/>
                  </a:cubicBezTo>
                  <a:cubicBezTo>
                    <a:pt x="30699" y="43149"/>
                    <a:pt x="31216" y="39977"/>
                    <a:pt x="30699" y="39019"/>
                  </a:cubicBezTo>
                  <a:cubicBezTo>
                    <a:pt x="29924" y="37037"/>
                    <a:pt x="31991" y="35253"/>
                    <a:pt x="33541" y="33667"/>
                  </a:cubicBezTo>
                  <a:cubicBezTo>
                    <a:pt x="35091" y="32676"/>
                    <a:pt x="35608" y="30099"/>
                    <a:pt x="32508" y="30495"/>
                  </a:cubicBezTo>
                  <a:cubicBezTo>
                    <a:pt x="31474" y="30693"/>
                    <a:pt x="29666" y="31288"/>
                    <a:pt x="28632" y="30297"/>
                  </a:cubicBezTo>
                  <a:cubicBezTo>
                    <a:pt x="27857" y="29504"/>
                    <a:pt x="31474" y="29504"/>
                    <a:pt x="31991" y="29306"/>
                  </a:cubicBezTo>
                  <a:cubicBezTo>
                    <a:pt x="33541" y="28711"/>
                    <a:pt x="32766" y="27323"/>
                    <a:pt x="31216" y="27125"/>
                  </a:cubicBezTo>
                  <a:cubicBezTo>
                    <a:pt x="30699" y="26927"/>
                    <a:pt x="29407" y="26530"/>
                    <a:pt x="28891" y="26134"/>
                  </a:cubicBezTo>
                  <a:cubicBezTo>
                    <a:pt x="27599" y="25539"/>
                    <a:pt x="27341" y="24746"/>
                    <a:pt x="26307" y="23953"/>
                  </a:cubicBezTo>
                  <a:cubicBezTo>
                    <a:pt x="23466" y="20814"/>
                    <a:pt x="23466" y="20814"/>
                    <a:pt x="23466" y="20814"/>
                  </a:cubicBezTo>
                  <a:lnTo>
                    <a:pt x="23466" y="20814"/>
                  </a:lnTo>
                  <a:cubicBezTo>
                    <a:pt x="7233" y="32874"/>
                    <a:pt x="7233" y="32874"/>
                    <a:pt x="7233" y="32874"/>
                  </a:cubicBezTo>
                  <a:close/>
                  <a:moveTo>
                    <a:pt x="29149" y="17643"/>
                  </a:moveTo>
                  <a:lnTo>
                    <a:pt x="29149" y="17643"/>
                  </a:lnTo>
                  <a:lnTo>
                    <a:pt x="29149" y="17643"/>
                  </a:lnTo>
                  <a:cubicBezTo>
                    <a:pt x="35091" y="23193"/>
                    <a:pt x="35091" y="23193"/>
                    <a:pt x="35091" y="23193"/>
                  </a:cubicBezTo>
                  <a:cubicBezTo>
                    <a:pt x="34574" y="23590"/>
                    <a:pt x="34316" y="24581"/>
                    <a:pt x="34833" y="24944"/>
                  </a:cubicBezTo>
                  <a:cubicBezTo>
                    <a:pt x="35091" y="25341"/>
                    <a:pt x="36124" y="25176"/>
                    <a:pt x="36641" y="25341"/>
                  </a:cubicBezTo>
                  <a:cubicBezTo>
                    <a:pt x="37933" y="25969"/>
                    <a:pt x="37933" y="26332"/>
                    <a:pt x="38449" y="27125"/>
                  </a:cubicBezTo>
                  <a:cubicBezTo>
                    <a:pt x="38708" y="27522"/>
                    <a:pt x="40000" y="28116"/>
                    <a:pt x="40258" y="27918"/>
                  </a:cubicBezTo>
                  <a:cubicBezTo>
                    <a:pt x="41291" y="27323"/>
                    <a:pt x="40516" y="25341"/>
                    <a:pt x="42841" y="25969"/>
                  </a:cubicBezTo>
                  <a:cubicBezTo>
                    <a:pt x="43875" y="26134"/>
                    <a:pt x="44865" y="26729"/>
                    <a:pt x="45683" y="27323"/>
                  </a:cubicBezTo>
                  <a:cubicBezTo>
                    <a:pt x="46458" y="28513"/>
                    <a:pt x="44391" y="30693"/>
                    <a:pt x="43875" y="31883"/>
                  </a:cubicBezTo>
                  <a:cubicBezTo>
                    <a:pt x="43875" y="32676"/>
                    <a:pt x="43358" y="33469"/>
                    <a:pt x="43875" y="34262"/>
                  </a:cubicBezTo>
                  <a:cubicBezTo>
                    <a:pt x="44391" y="35055"/>
                    <a:pt x="45683" y="33270"/>
                    <a:pt x="46673" y="33469"/>
                  </a:cubicBezTo>
                  <a:cubicBezTo>
                    <a:pt x="46932" y="34460"/>
                    <a:pt x="44650" y="34856"/>
                    <a:pt x="45898" y="36046"/>
                  </a:cubicBezTo>
                  <a:cubicBezTo>
                    <a:pt x="46932" y="37037"/>
                    <a:pt x="47491" y="37830"/>
                    <a:pt x="45898" y="38821"/>
                  </a:cubicBezTo>
                  <a:cubicBezTo>
                    <a:pt x="45425" y="40374"/>
                    <a:pt x="43358" y="39019"/>
                    <a:pt x="42841" y="38226"/>
                  </a:cubicBezTo>
                  <a:cubicBezTo>
                    <a:pt x="42066" y="38226"/>
                    <a:pt x="39741" y="40374"/>
                    <a:pt x="40258" y="41365"/>
                  </a:cubicBezTo>
                  <a:cubicBezTo>
                    <a:pt x="40775" y="42158"/>
                    <a:pt x="42325" y="42951"/>
                    <a:pt x="41291" y="43942"/>
                  </a:cubicBezTo>
                  <a:cubicBezTo>
                    <a:pt x="40516" y="44537"/>
                    <a:pt x="40516" y="44933"/>
                    <a:pt x="40516" y="45925"/>
                  </a:cubicBezTo>
                  <a:cubicBezTo>
                    <a:pt x="40258" y="46519"/>
                    <a:pt x="39224" y="47114"/>
                    <a:pt x="38449" y="47114"/>
                  </a:cubicBezTo>
                  <a:cubicBezTo>
                    <a:pt x="37158" y="47511"/>
                    <a:pt x="36383" y="48303"/>
                    <a:pt x="36124" y="49295"/>
                  </a:cubicBezTo>
                  <a:cubicBezTo>
                    <a:pt x="35866" y="50253"/>
                    <a:pt x="34833" y="50649"/>
                    <a:pt x="34058" y="51277"/>
                  </a:cubicBezTo>
                  <a:cubicBezTo>
                    <a:pt x="33024" y="51640"/>
                    <a:pt x="30182" y="53821"/>
                    <a:pt x="33283" y="53821"/>
                  </a:cubicBezTo>
                  <a:cubicBezTo>
                    <a:pt x="34574" y="53821"/>
                    <a:pt x="36124" y="53028"/>
                    <a:pt x="36383" y="54416"/>
                  </a:cubicBezTo>
                  <a:cubicBezTo>
                    <a:pt x="36641" y="56795"/>
                    <a:pt x="37158" y="57389"/>
                    <a:pt x="34833" y="58777"/>
                  </a:cubicBezTo>
                  <a:cubicBezTo>
                    <a:pt x="34058" y="59174"/>
                    <a:pt x="33541" y="59768"/>
                    <a:pt x="32766" y="60363"/>
                  </a:cubicBezTo>
                  <a:cubicBezTo>
                    <a:pt x="29149" y="62940"/>
                    <a:pt x="29149" y="62940"/>
                    <a:pt x="29149" y="62940"/>
                  </a:cubicBezTo>
                  <a:cubicBezTo>
                    <a:pt x="28116" y="63733"/>
                    <a:pt x="28632" y="64129"/>
                    <a:pt x="28632" y="65121"/>
                  </a:cubicBezTo>
                  <a:cubicBezTo>
                    <a:pt x="28632" y="65319"/>
                    <a:pt x="26307" y="67698"/>
                    <a:pt x="25791" y="67896"/>
                  </a:cubicBezTo>
                  <a:cubicBezTo>
                    <a:pt x="23982" y="68292"/>
                    <a:pt x="21657" y="67301"/>
                    <a:pt x="23207" y="69680"/>
                  </a:cubicBezTo>
                  <a:cubicBezTo>
                    <a:pt x="23466" y="69878"/>
                    <a:pt x="23982" y="70077"/>
                    <a:pt x="23982" y="70275"/>
                  </a:cubicBezTo>
                  <a:cubicBezTo>
                    <a:pt x="23982" y="70671"/>
                    <a:pt x="23466" y="70870"/>
                    <a:pt x="23466" y="71464"/>
                  </a:cubicBezTo>
                  <a:cubicBezTo>
                    <a:pt x="23207" y="72257"/>
                    <a:pt x="23724" y="73248"/>
                    <a:pt x="22174" y="73447"/>
                  </a:cubicBezTo>
                  <a:cubicBezTo>
                    <a:pt x="20624" y="73843"/>
                    <a:pt x="20365" y="74240"/>
                    <a:pt x="19074" y="73248"/>
                  </a:cubicBezTo>
                  <a:cubicBezTo>
                    <a:pt x="18299" y="72654"/>
                    <a:pt x="16749" y="72654"/>
                    <a:pt x="15974" y="72852"/>
                  </a:cubicBezTo>
                  <a:cubicBezTo>
                    <a:pt x="14208" y="73447"/>
                    <a:pt x="16232" y="75825"/>
                    <a:pt x="13907" y="75396"/>
                  </a:cubicBezTo>
                  <a:cubicBezTo>
                    <a:pt x="13132" y="75396"/>
                    <a:pt x="11367" y="74438"/>
                    <a:pt x="11108" y="75594"/>
                  </a:cubicBezTo>
                  <a:cubicBezTo>
                    <a:pt x="11108" y="76189"/>
                    <a:pt x="11840" y="76189"/>
                    <a:pt x="11108" y="76982"/>
                  </a:cubicBezTo>
                  <a:cubicBezTo>
                    <a:pt x="10032" y="77973"/>
                    <a:pt x="10032" y="78568"/>
                    <a:pt x="11108" y="79757"/>
                  </a:cubicBezTo>
                  <a:cubicBezTo>
                    <a:pt x="11582" y="80154"/>
                    <a:pt x="12142" y="83524"/>
                    <a:pt x="11582" y="83920"/>
                  </a:cubicBezTo>
                  <a:cubicBezTo>
                    <a:pt x="11108" y="85308"/>
                    <a:pt x="11840" y="87885"/>
                    <a:pt x="10807" y="89074"/>
                  </a:cubicBezTo>
                  <a:cubicBezTo>
                    <a:pt x="10592" y="89273"/>
                    <a:pt x="9773" y="91057"/>
                    <a:pt x="11108" y="90660"/>
                  </a:cubicBezTo>
                  <a:cubicBezTo>
                    <a:pt x="12615" y="90066"/>
                    <a:pt x="12142" y="89669"/>
                    <a:pt x="13390" y="88678"/>
                  </a:cubicBezTo>
                  <a:cubicBezTo>
                    <a:pt x="14682" y="87885"/>
                    <a:pt x="14940" y="91850"/>
                    <a:pt x="16232" y="91057"/>
                  </a:cubicBezTo>
                  <a:cubicBezTo>
                    <a:pt x="17782" y="90264"/>
                    <a:pt x="18815" y="88083"/>
                    <a:pt x="20882" y="89273"/>
                  </a:cubicBezTo>
                  <a:cubicBezTo>
                    <a:pt x="23207" y="90264"/>
                    <a:pt x="23207" y="90264"/>
                    <a:pt x="23207" y="90264"/>
                  </a:cubicBezTo>
                  <a:cubicBezTo>
                    <a:pt x="24241" y="90859"/>
                    <a:pt x="23724" y="92643"/>
                    <a:pt x="26049" y="92246"/>
                  </a:cubicBezTo>
                  <a:cubicBezTo>
                    <a:pt x="26824" y="92048"/>
                    <a:pt x="28374" y="91057"/>
                    <a:pt x="28632" y="91850"/>
                  </a:cubicBezTo>
                  <a:cubicBezTo>
                    <a:pt x="28891" y="92048"/>
                    <a:pt x="30182" y="93237"/>
                    <a:pt x="29666" y="93634"/>
                  </a:cubicBezTo>
                  <a:cubicBezTo>
                    <a:pt x="27341" y="94427"/>
                    <a:pt x="26307" y="94823"/>
                    <a:pt x="25274" y="96409"/>
                  </a:cubicBezTo>
                  <a:cubicBezTo>
                    <a:pt x="23982" y="98392"/>
                    <a:pt x="22691" y="96806"/>
                    <a:pt x="21141" y="97797"/>
                  </a:cubicBezTo>
                  <a:cubicBezTo>
                    <a:pt x="20365" y="98193"/>
                    <a:pt x="19590" y="98590"/>
                    <a:pt x="18815" y="98590"/>
                  </a:cubicBezTo>
                  <a:cubicBezTo>
                    <a:pt x="16749" y="98986"/>
                    <a:pt x="16490" y="96211"/>
                    <a:pt x="14940" y="98193"/>
                  </a:cubicBezTo>
                  <a:cubicBezTo>
                    <a:pt x="13907" y="99581"/>
                    <a:pt x="12874" y="100936"/>
                    <a:pt x="13649" y="102323"/>
                  </a:cubicBezTo>
                  <a:cubicBezTo>
                    <a:pt x="14940" y="103513"/>
                    <a:pt x="16232" y="103314"/>
                    <a:pt x="17007" y="105099"/>
                  </a:cubicBezTo>
                  <a:cubicBezTo>
                    <a:pt x="17265" y="106090"/>
                    <a:pt x="18299" y="106090"/>
                    <a:pt x="19332" y="106883"/>
                  </a:cubicBezTo>
                  <a:cubicBezTo>
                    <a:pt x="22691" y="110649"/>
                    <a:pt x="26566" y="102522"/>
                    <a:pt x="29149" y="102522"/>
                  </a:cubicBezTo>
                  <a:lnTo>
                    <a:pt x="29149" y="102522"/>
                  </a:lnTo>
                  <a:cubicBezTo>
                    <a:pt x="29149" y="102918"/>
                    <a:pt x="28891" y="104702"/>
                    <a:pt x="29149" y="104900"/>
                  </a:cubicBezTo>
                  <a:cubicBezTo>
                    <a:pt x="29407" y="104900"/>
                    <a:pt x="29407" y="104900"/>
                    <a:pt x="29407" y="104900"/>
                  </a:cubicBezTo>
                  <a:cubicBezTo>
                    <a:pt x="31474" y="103116"/>
                    <a:pt x="33024" y="104504"/>
                    <a:pt x="35091" y="105495"/>
                  </a:cubicBezTo>
                  <a:cubicBezTo>
                    <a:pt x="37416" y="106685"/>
                    <a:pt x="42841" y="105297"/>
                    <a:pt x="43100" y="108469"/>
                  </a:cubicBezTo>
                  <a:cubicBezTo>
                    <a:pt x="43100" y="109856"/>
                    <a:pt x="45166" y="110848"/>
                    <a:pt x="45166" y="111244"/>
                  </a:cubicBezTo>
                  <a:cubicBezTo>
                    <a:pt x="45166" y="112433"/>
                    <a:pt x="43358" y="114019"/>
                    <a:pt x="45166" y="115209"/>
                  </a:cubicBezTo>
                  <a:cubicBezTo>
                    <a:pt x="47233" y="116002"/>
                    <a:pt x="46673" y="116993"/>
                    <a:pt x="45683" y="118381"/>
                  </a:cubicBezTo>
                  <a:cubicBezTo>
                    <a:pt x="44650" y="119966"/>
                    <a:pt x="46673" y="119570"/>
                    <a:pt x="47707" y="118777"/>
                  </a:cubicBezTo>
                  <a:cubicBezTo>
                    <a:pt x="48998" y="117588"/>
                    <a:pt x="52357" y="117786"/>
                    <a:pt x="51840" y="115803"/>
                  </a:cubicBezTo>
                  <a:cubicBezTo>
                    <a:pt x="51324" y="114019"/>
                    <a:pt x="55199" y="111640"/>
                    <a:pt x="56749" y="110848"/>
                  </a:cubicBezTo>
                  <a:cubicBezTo>
                    <a:pt x="58299" y="110055"/>
                    <a:pt x="58299" y="109262"/>
                    <a:pt x="59332" y="108469"/>
                  </a:cubicBezTo>
                  <a:cubicBezTo>
                    <a:pt x="59590" y="108072"/>
                    <a:pt x="61141" y="109063"/>
                    <a:pt x="61657" y="109063"/>
                  </a:cubicBezTo>
                  <a:cubicBezTo>
                    <a:pt x="67341" y="108667"/>
                    <a:pt x="67341" y="108667"/>
                    <a:pt x="67341" y="108667"/>
                  </a:cubicBezTo>
                  <a:cubicBezTo>
                    <a:pt x="70182" y="108667"/>
                    <a:pt x="74058" y="105099"/>
                    <a:pt x="74574" y="102918"/>
                  </a:cubicBezTo>
                  <a:cubicBezTo>
                    <a:pt x="75091" y="99185"/>
                    <a:pt x="76124" y="101365"/>
                    <a:pt x="78966" y="100143"/>
                  </a:cubicBezTo>
                  <a:cubicBezTo>
                    <a:pt x="81550" y="98986"/>
                    <a:pt x="84090" y="94427"/>
                    <a:pt x="85640" y="98590"/>
                  </a:cubicBezTo>
                  <a:cubicBezTo>
                    <a:pt x="86157" y="99779"/>
                    <a:pt x="87707" y="98986"/>
                    <a:pt x="88482" y="98392"/>
                  </a:cubicBezTo>
                  <a:cubicBezTo>
                    <a:pt x="89773" y="96806"/>
                    <a:pt x="90290" y="96409"/>
                    <a:pt x="92099" y="95220"/>
                  </a:cubicBezTo>
                  <a:lnTo>
                    <a:pt x="92099" y="95220"/>
                  </a:lnTo>
                  <a:cubicBezTo>
                    <a:pt x="95199" y="94229"/>
                    <a:pt x="95199" y="94229"/>
                    <a:pt x="95199" y="94229"/>
                  </a:cubicBezTo>
                  <a:cubicBezTo>
                    <a:pt x="96749" y="93237"/>
                    <a:pt x="98040" y="92246"/>
                    <a:pt x="99074" y="91255"/>
                  </a:cubicBezTo>
                  <a:cubicBezTo>
                    <a:pt x="99590" y="90859"/>
                    <a:pt x="101141" y="88480"/>
                    <a:pt x="101916" y="88876"/>
                  </a:cubicBezTo>
                  <a:cubicBezTo>
                    <a:pt x="102691" y="89273"/>
                    <a:pt x="103466" y="90264"/>
                    <a:pt x="104757" y="90066"/>
                  </a:cubicBezTo>
                  <a:cubicBezTo>
                    <a:pt x="105274" y="89867"/>
                    <a:pt x="105791" y="87885"/>
                    <a:pt x="107082" y="87488"/>
                  </a:cubicBezTo>
                  <a:cubicBezTo>
                    <a:pt x="107857" y="87092"/>
                    <a:pt x="107599" y="86497"/>
                    <a:pt x="107341" y="85903"/>
                  </a:cubicBezTo>
                  <a:cubicBezTo>
                    <a:pt x="107341" y="84515"/>
                    <a:pt x="107341" y="83722"/>
                    <a:pt x="107857" y="82334"/>
                  </a:cubicBezTo>
                  <a:cubicBezTo>
                    <a:pt x="107857" y="81145"/>
                    <a:pt x="106049" y="81145"/>
                    <a:pt x="106049" y="79955"/>
                  </a:cubicBezTo>
                  <a:cubicBezTo>
                    <a:pt x="106049" y="79559"/>
                    <a:pt x="106307" y="78766"/>
                    <a:pt x="106307" y="78171"/>
                  </a:cubicBezTo>
                  <a:cubicBezTo>
                    <a:pt x="106566" y="77577"/>
                    <a:pt x="108632" y="77775"/>
                    <a:pt x="109149" y="77775"/>
                  </a:cubicBezTo>
                  <a:cubicBezTo>
                    <a:pt x="111733" y="76982"/>
                    <a:pt x="108116" y="74801"/>
                    <a:pt x="108374" y="74438"/>
                  </a:cubicBezTo>
                  <a:cubicBezTo>
                    <a:pt x="108374" y="73645"/>
                    <a:pt x="112508" y="74801"/>
                    <a:pt x="113283" y="74801"/>
                  </a:cubicBezTo>
                  <a:cubicBezTo>
                    <a:pt x="114058" y="74801"/>
                    <a:pt x="114058" y="76387"/>
                    <a:pt x="114833" y="76982"/>
                  </a:cubicBezTo>
                  <a:cubicBezTo>
                    <a:pt x="116081" y="77577"/>
                    <a:pt x="116081" y="75231"/>
                    <a:pt x="116383" y="75033"/>
                  </a:cubicBezTo>
                  <a:cubicBezTo>
                    <a:pt x="116856" y="74438"/>
                    <a:pt x="117631" y="74240"/>
                    <a:pt x="118148" y="73645"/>
                  </a:cubicBezTo>
                  <a:cubicBezTo>
                    <a:pt x="118665" y="73447"/>
                    <a:pt x="117416" y="72654"/>
                    <a:pt x="117115" y="72257"/>
                  </a:cubicBezTo>
                  <a:cubicBezTo>
                    <a:pt x="117115" y="70870"/>
                    <a:pt x="117890" y="68689"/>
                    <a:pt x="118665" y="67500"/>
                  </a:cubicBezTo>
                  <a:cubicBezTo>
                    <a:pt x="119956" y="65517"/>
                    <a:pt x="117115" y="66707"/>
                    <a:pt x="116383" y="65517"/>
                  </a:cubicBezTo>
                  <a:cubicBezTo>
                    <a:pt x="115823" y="64724"/>
                    <a:pt x="115048" y="65121"/>
                    <a:pt x="113799" y="64922"/>
                  </a:cubicBezTo>
                  <a:cubicBezTo>
                    <a:pt x="112766" y="64724"/>
                    <a:pt x="114058" y="62742"/>
                    <a:pt x="113799" y="62147"/>
                  </a:cubicBezTo>
                  <a:cubicBezTo>
                    <a:pt x="113283" y="61354"/>
                    <a:pt x="108891" y="61156"/>
                    <a:pt x="107857" y="61156"/>
                  </a:cubicBezTo>
                  <a:cubicBezTo>
                    <a:pt x="105791" y="61156"/>
                    <a:pt x="106307" y="61751"/>
                    <a:pt x="105274" y="60363"/>
                  </a:cubicBezTo>
                  <a:cubicBezTo>
                    <a:pt x="104499" y="59768"/>
                    <a:pt x="104241" y="58579"/>
                    <a:pt x="103724" y="57786"/>
                  </a:cubicBezTo>
                  <a:cubicBezTo>
                    <a:pt x="102691" y="56398"/>
                    <a:pt x="104241" y="56002"/>
                    <a:pt x="104757" y="55011"/>
                  </a:cubicBezTo>
                  <a:cubicBezTo>
                    <a:pt x="105016" y="52632"/>
                    <a:pt x="105016" y="52037"/>
                    <a:pt x="103207" y="50253"/>
                  </a:cubicBezTo>
                  <a:cubicBezTo>
                    <a:pt x="101916" y="48898"/>
                    <a:pt x="104757" y="47907"/>
                    <a:pt x="105016" y="46718"/>
                  </a:cubicBezTo>
                  <a:cubicBezTo>
                    <a:pt x="105791" y="43546"/>
                    <a:pt x="105791" y="43546"/>
                    <a:pt x="105791" y="43546"/>
                  </a:cubicBezTo>
                  <a:cubicBezTo>
                    <a:pt x="106049" y="41960"/>
                    <a:pt x="107599" y="41167"/>
                    <a:pt x="108116" y="39779"/>
                  </a:cubicBezTo>
                  <a:cubicBezTo>
                    <a:pt x="108374" y="39218"/>
                    <a:pt x="107857" y="38821"/>
                    <a:pt x="108891" y="38226"/>
                  </a:cubicBezTo>
                  <a:cubicBezTo>
                    <a:pt x="110182" y="37433"/>
                    <a:pt x="110182" y="37235"/>
                    <a:pt x="109149" y="36046"/>
                  </a:cubicBezTo>
                  <a:cubicBezTo>
                    <a:pt x="108374" y="34658"/>
                    <a:pt x="103982" y="34262"/>
                    <a:pt x="105274" y="33072"/>
                  </a:cubicBezTo>
                  <a:cubicBezTo>
                    <a:pt x="106049" y="32279"/>
                    <a:pt x="107857" y="31288"/>
                    <a:pt x="109149" y="31486"/>
                  </a:cubicBezTo>
                  <a:cubicBezTo>
                    <a:pt x="110182" y="31486"/>
                    <a:pt x="108891" y="32874"/>
                    <a:pt x="109666" y="33270"/>
                  </a:cubicBezTo>
                  <a:cubicBezTo>
                    <a:pt x="111474" y="33865"/>
                    <a:pt x="112766" y="33270"/>
                    <a:pt x="113799" y="32279"/>
                  </a:cubicBezTo>
                  <a:cubicBezTo>
                    <a:pt x="115608" y="30297"/>
                    <a:pt x="114833" y="29107"/>
                    <a:pt x="114574" y="27125"/>
                  </a:cubicBezTo>
                  <a:cubicBezTo>
                    <a:pt x="113799" y="23788"/>
                    <a:pt x="109407" y="25539"/>
                    <a:pt x="106307" y="24581"/>
                  </a:cubicBezTo>
                  <a:cubicBezTo>
                    <a:pt x="103466" y="23590"/>
                    <a:pt x="102174" y="24746"/>
                    <a:pt x="99849" y="24383"/>
                  </a:cubicBezTo>
                  <a:cubicBezTo>
                    <a:pt x="98815" y="24383"/>
                    <a:pt x="98040" y="23590"/>
                    <a:pt x="96749" y="23590"/>
                  </a:cubicBezTo>
                  <a:cubicBezTo>
                    <a:pt x="95457" y="23359"/>
                    <a:pt x="94165" y="23788"/>
                    <a:pt x="93132" y="22995"/>
                  </a:cubicBezTo>
                  <a:cubicBezTo>
                    <a:pt x="90807" y="21409"/>
                    <a:pt x="86415" y="24151"/>
                    <a:pt x="86415" y="21806"/>
                  </a:cubicBezTo>
                  <a:cubicBezTo>
                    <a:pt x="86415" y="21211"/>
                    <a:pt x="86673" y="20220"/>
                    <a:pt x="86932" y="19625"/>
                  </a:cubicBezTo>
                  <a:cubicBezTo>
                    <a:pt x="85898" y="18634"/>
                    <a:pt x="87707" y="16850"/>
                    <a:pt x="89515" y="17643"/>
                  </a:cubicBezTo>
                  <a:cubicBezTo>
                    <a:pt x="92099" y="18436"/>
                    <a:pt x="91582" y="15264"/>
                    <a:pt x="91582" y="14669"/>
                  </a:cubicBezTo>
                  <a:cubicBezTo>
                    <a:pt x="90548" y="14074"/>
                    <a:pt x="84607" y="16850"/>
                    <a:pt x="87190" y="13480"/>
                  </a:cubicBezTo>
                  <a:cubicBezTo>
                    <a:pt x="88998" y="11101"/>
                    <a:pt x="84607" y="10308"/>
                    <a:pt x="88482" y="8127"/>
                  </a:cubicBezTo>
                  <a:cubicBezTo>
                    <a:pt x="89773" y="7334"/>
                    <a:pt x="91324" y="5947"/>
                    <a:pt x="90807" y="4559"/>
                  </a:cubicBezTo>
                  <a:cubicBezTo>
                    <a:pt x="90290" y="3766"/>
                    <a:pt x="89515" y="627"/>
                    <a:pt x="88740" y="0"/>
                  </a:cubicBezTo>
                  <a:cubicBezTo>
                    <a:pt x="86415" y="0"/>
                    <a:pt x="81765" y="3171"/>
                    <a:pt x="79483" y="3964"/>
                  </a:cubicBezTo>
                  <a:cubicBezTo>
                    <a:pt x="75608" y="5352"/>
                    <a:pt x="71991" y="5947"/>
                    <a:pt x="67599" y="6343"/>
                  </a:cubicBezTo>
                  <a:cubicBezTo>
                    <a:pt x="65274" y="6541"/>
                    <a:pt x="61399" y="6541"/>
                    <a:pt x="59332" y="7136"/>
                  </a:cubicBezTo>
                  <a:lnTo>
                    <a:pt x="59332" y="7136"/>
                  </a:lnTo>
                  <a:cubicBezTo>
                    <a:pt x="59590" y="9317"/>
                    <a:pt x="59590" y="9317"/>
                    <a:pt x="59590" y="9317"/>
                  </a:cubicBezTo>
                  <a:cubicBezTo>
                    <a:pt x="59590" y="9713"/>
                    <a:pt x="59849" y="9713"/>
                    <a:pt x="59590" y="10110"/>
                  </a:cubicBezTo>
                  <a:cubicBezTo>
                    <a:pt x="59074" y="10903"/>
                    <a:pt x="59590" y="11894"/>
                    <a:pt x="59849" y="12687"/>
                  </a:cubicBezTo>
                  <a:cubicBezTo>
                    <a:pt x="59849" y="12885"/>
                    <a:pt x="59590" y="13281"/>
                    <a:pt x="59332" y="13678"/>
                  </a:cubicBezTo>
                  <a:cubicBezTo>
                    <a:pt x="59074" y="14074"/>
                    <a:pt x="59074" y="14669"/>
                    <a:pt x="59074" y="15264"/>
                  </a:cubicBezTo>
                  <a:cubicBezTo>
                    <a:pt x="65791" y="22400"/>
                    <a:pt x="65791" y="22400"/>
                    <a:pt x="65791" y="22400"/>
                  </a:cubicBezTo>
                  <a:lnTo>
                    <a:pt x="65791" y="22400"/>
                  </a:lnTo>
                  <a:cubicBezTo>
                    <a:pt x="66566" y="22599"/>
                    <a:pt x="66566" y="22599"/>
                    <a:pt x="66566" y="22599"/>
                  </a:cubicBezTo>
                  <a:cubicBezTo>
                    <a:pt x="67082" y="22797"/>
                    <a:pt x="67082" y="23193"/>
                    <a:pt x="66824" y="23590"/>
                  </a:cubicBezTo>
                  <a:cubicBezTo>
                    <a:pt x="66824" y="23953"/>
                    <a:pt x="66049" y="24383"/>
                    <a:pt x="65532" y="24581"/>
                  </a:cubicBezTo>
                  <a:cubicBezTo>
                    <a:pt x="65532" y="24746"/>
                    <a:pt x="65016" y="25176"/>
                    <a:pt x="64499" y="25176"/>
                  </a:cubicBezTo>
                  <a:cubicBezTo>
                    <a:pt x="63982" y="24944"/>
                    <a:pt x="63982" y="24383"/>
                    <a:pt x="64241" y="23953"/>
                  </a:cubicBezTo>
                  <a:lnTo>
                    <a:pt x="64241" y="23953"/>
                  </a:lnTo>
                  <a:cubicBezTo>
                    <a:pt x="62949" y="23953"/>
                    <a:pt x="62949" y="23953"/>
                    <a:pt x="62949" y="23953"/>
                  </a:cubicBezTo>
                  <a:cubicBezTo>
                    <a:pt x="61657" y="23953"/>
                    <a:pt x="61916" y="26332"/>
                    <a:pt x="60882" y="26927"/>
                  </a:cubicBezTo>
                  <a:cubicBezTo>
                    <a:pt x="60882" y="27125"/>
                    <a:pt x="59849" y="27323"/>
                    <a:pt x="60107" y="27720"/>
                  </a:cubicBezTo>
                  <a:cubicBezTo>
                    <a:pt x="62174" y="29107"/>
                    <a:pt x="60365" y="29702"/>
                    <a:pt x="59332" y="30892"/>
                  </a:cubicBezTo>
                  <a:cubicBezTo>
                    <a:pt x="58299" y="31883"/>
                    <a:pt x="57265" y="33469"/>
                    <a:pt x="55974" y="34262"/>
                  </a:cubicBezTo>
                  <a:cubicBezTo>
                    <a:pt x="54940" y="35253"/>
                    <a:pt x="53649" y="33270"/>
                    <a:pt x="53649" y="32477"/>
                  </a:cubicBezTo>
                  <a:cubicBezTo>
                    <a:pt x="53907" y="32081"/>
                    <a:pt x="55199" y="31090"/>
                    <a:pt x="54940" y="30892"/>
                  </a:cubicBezTo>
                  <a:cubicBezTo>
                    <a:pt x="54682" y="30297"/>
                    <a:pt x="53649" y="30099"/>
                    <a:pt x="54165" y="29306"/>
                  </a:cubicBezTo>
                  <a:cubicBezTo>
                    <a:pt x="55199" y="28314"/>
                    <a:pt x="54940" y="27918"/>
                    <a:pt x="53132" y="27522"/>
                  </a:cubicBezTo>
                  <a:cubicBezTo>
                    <a:pt x="51582" y="27323"/>
                    <a:pt x="48998" y="28116"/>
                    <a:pt x="48266" y="26927"/>
                  </a:cubicBezTo>
                  <a:cubicBezTo>
                    <a:pt x="47965" y="26530"/>
                    <a:pt x="47707" y="26134"/>
                    <a:pt x="48482" y="25969"/>
                  </a:cubicBezTo>
                  <a:cubicBezTo>
                    <a:pt x="50548" y="25341"/>
                    <a:pt x="48266" y="23788"/>
                    <a:pt x="47491" y="23359"/>
                  </a:cubicBezTo>
                  <a:cubicBezTo>
                    <a:pt x="46673" y="22995"/>
                    <a:pt x="44650" y="21013"/>
                    <a:pt x="44865" y="20220"/>
                  </a:cubicBezTo>
                  <a:cubicBezTo>
                    <a:pt x="45425" y="19427"/>
                    <a:pt x="46200" y="18634"/>
                    <a:pt x="44865" y="18237"/>
                  </a:cubicBezTo>
                  <a:cubicBezTo>
                    <a:pt x="43616" y="17841"/>
                    <a:pt x="42583" y="19229"/>
                    <a:pt x="41808" y="17841"/>
                  </a:cubicBezTo>
                  <a:cubicBezTo>
                    <a:pt x="35091" y="11894"/>
                    <a:pt x="35091" y="11894"/>
                    <a:pt x="35091" y="11894"/>
                  </a:cubicBezTo>
                  <a:lnTo>
                    <a:pt x="35091" y="11894"/>
                  </a:lnTo>
                  <a:lnTo>
                    <a:pt x="29149" y="17643"/>
                  </a:ln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PA-形状 4264"/>
            <p:cNvSpPr/>
            <p:nvPr>
              <p:custDataLst>
                <p:tags r:id="rId23"/>
              </p:custDataLst>
            </p:nvPr>
          </p:nvSpPr>
          <p:spPr>
            <a:xfrm>
              <a:off x="4294068" y="3252710"/>
              <a:ext cx="1820198" cy="17845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544" y="37935"/>
                  </a:moveTo>
                  <a:lnTo>
                    <a:pt x="69544" y="37935"/>
                  </a:lnTo>
                  <a:cubicBezTo>
                    <a:pt x="70102" y="37508"/>
                    <a:pt x="70242" y="36939"/>
                    <a:pt x="70521" y="36370"/>
                  </a:cubicBezTo>
                  <a:cubicBezTo>
                    <a:pt x="70800" y="35943"/>
                    <a:pt x="71497" y="35658"/>
                    <a:pt x="71916" y="35373"/>
                  </a:cubicBezTo>
                  <a:cubicBezTo>
                    <a:pt x="72195" y="35088"/>
                    <a:pt x="72753" y="35231"/>
                    <a:pt x="72753" y="35516"/>
                  </a:cubicBezTo>
                  <a:cubicBezTo>
                    <a:pt x="72892" y="35800"/>
                    <a:pt x="72892" y="35943"/>
                    <a:pt x="72892" y="36227"/>
                  </a:cubicBezTo>
                  <a:cubicBezTo>
                    <a:pt x="72892" y="36512"/>
                    <a:pt x="73032" y="36797"/>
                    <a:pt x="72892" y="37081"/>
                  </a:cubicBezTo>
                  <a:cubicBezTo>
                    <a:pt x="72753" y="37651"/>
                    <a:pt x="72334" y="38078"/>
                    <a:pt x="72055" y="38505"/>
                  </a:cubicBezTo>
                  <a:cubicBezTo>
                    <a:pt x="71776" y="39359"/>
                    <a:pt x="71497" y="40071"/>
                    <a:pt x="70521" y="40355"/>
                  </a:cubicBezTo>
                  <a:cubicBezTo>
                    <a:pt x="70242" y="40355"/>
                    <a:pt x="69963" y="39786"/>
                    <a:pt x="69823" y="39501"/>
                  </a:cubicBezTo>
                  <a:cubicBezTo>
                    <a:pt x="69544" y="39074"/>
                    <a:pt x="68847" y="38932"/>
                    <a:pt x="69265" y="38220"/>
                  </a:cubicBezTo>
                  <a:cubicBezTo>
                    <a:pt x="69544" y="37935"/>
                    <a:pt x="69544" y="37935"/>
                    <a:pt x="69544" y="37935"/>
                  </a:cubicBezTo>
                  <a:close/>
                  <a:moveTo>
                    <a:pt x="74148" y="37651"/>
                  </a:moveTo>
                  <a:lnTo>
                    <a:pt x="74148" y="37651"/>
                  </a:lnTo>
                  <a:cubicBezTo>
                    <a:pt x="75799" y="37366"/>
                    <a:pt x="76217" y="36797"/>
                    <a:pt x="77054" y="35373"/>
                  </a:cubicBezTo>
                  <a:cubicBezTo>
                    <a:pt x="77473" y="34661"/>
                    <a:pt x="78310" y="33950"/>
                    <a:pt x="78868" y="33238"/>
                  </a:cubicBezTo>
                  <a:cubicBezTo>
                    <a:pt x="79984" y="31269"/>
                    <a:pt x="80682" y="34519"/>
                    <a:pt x="81798" y="34946"/>
                  </a:cubicBezTo>
                  <a:cubicBezTo>
                    <a:pt x="83332" y="35658"/>
                    <a:pt x="81798" y="36939"/>
                    <a:pt x="81240" y="37793"/>
                  </a:cubicBezTo>
                  <a:cubicBezTo>
                    <a:pt x="80961" y="38362"/>
                    <a:pt x="80403" y="39928"/>
                    <a:pt x="79426" y="39644"/>
                  </a:cubicBezTo>
                  <a:cubicBezTo>
                    <a:pt x="78589" y="39501"/>
                    <a:pt x="78728" y="38362"/>
                    <a:pt x="78170" y="38078"/>
                  </a:cubicBezTo>
                  <a:cubicBezTo>
                    <a:pt x="77194" y="37651"/>
                    <a:pt x="76357" y="38505"/>
                    <a:pt x="75520" y="39074"/>
                  </a:cubicBezTo>
                  <a:cubicBezTo>
                    <a:pt x="75124" y="39359"/>
                    <a:pt x="74683" y="39359"/>
                    <a:pt x="74264" y="39359"/>
                  </a:cubicBezTo>
                  <a:cubicBezTo>
                    <a:pt x="73311" y="39359"/>
                    <a:pt x="73706" y="38790"/>
                    <a:pt x="73590" y="38220"/>
                  </a:cubicBezTo>
                  <a:cubicBezTo>
                    <a:pt x="74148" y="37651"/>
                    <a:pt x="74148" y="37651"/>
                    <a:pt x="74148" y="37651"/>
                  </a:cubicBezTo>
                  <a:close/>
                  <a:moveTo>
                    <a:pt x="87378" y="5124"/>
                  </a:moveTo>
                  <a:lnTo>
                    <a:pt x="87378" y="5124"/>
                  </a:lnTo>
                  <a:cubicBezTo>
                    <a:pt x="94888" y="0"/>
                    <a:pt x="94888" y="0"/>
                    <a:pt x="94888" y="0"/>
                  </a:cubicBezTo>
                  <a:cubicBezTo>
                    <a:pt x="98376" y="1138"/>
                    <a:pt x="98376" y="1138"/>
                    <a:pt x="98376" y="1138"/>
                  </a:cubicBezTo>
                  <a:lnTo>
                    <a:pt x="98376" y="1138"/>
                  </a:lnTo>
                  <a:cubicBezTo>
                    <a:pt x="100468" y="1708"/>
                    <a:pt x="100468" y="1708"/>
                    <a:pt x="100468" y="1708"/>
                  </a:cubicBezTo>
                  <a:lnTo>
                    <a:pt x="100468" y="1708"/>
                  </a:lnTo>
                  <a:cubicBezTo>
                    <a:pt x="100608" y="3274"/>
                    <a:pt x="100608" y="3274"/>
                    <a:pt x="100608" y="3274"/>
                  </a:cubicBezTo>
                  <a:cubicBezTo>
                    <a:pt x="100608" y="3558"/>
                    <a:pt x="100747" y="3558"/>
                    <a:pt x="100608" y="3843"/>
                  </a:cubicBezTo>
                  <a:cubicBezTo>
                    <a:pt x="100329" y="4412"/>
                    <a:pt x="100608" y="5124"/>
                    <a:pt x="100747" y="5693"/>
                  </a:cubicBezTo>
                  <a:cubicBezTo>
                    <a:pt x="100747" y="5836"/>
                    <a:pt x="100608" y="6120"/>
                    <a:pt x="100468" y="6405"/>
                  </a:cubicBezTo>
                  <a:cubicBezTo>
                    <a:pt x="100329" y="6690"/>
                    <a:pt x="100329" y="7117"/>
                    <a:pt x="100329" y="7544"/>
                  </a:cubicBezTo>
                  <a:cubicBezTo>
                    <a:pt x="103956" y="12669"/>
                    <a:pt x="103956" y="12669"/>
                    <a:pt x="103956" y="12669"/>
                  </a:cubicBezTo>
                  <a:lnTo>
                    <a:pt x="103956" y="12669"/>
                  </a:lnTo>
                  <a:cubicBezTo>
                    <a:pt x="103119" y="13784"/>
                    <a:pt x="103119" y="13784"/>
                    <a:pt x="103119" y="13784"/>
                  </a:cubicBezTo>
                  <a:lnTo>
                    <a:pt x="103119" y="13784"/>
                  </a:lnTo>
                  <a:cubicBezTo>
                    <a:pt x="102422" y="13784"/>
                    <a:pt x="102422" y="13784"/>
                    <a:pt x="102422" y="13784"/>
                  </a:cubicBezTo>
                  <a:cubicBezTo>
                    <a:pt x="101724" y="13784"/>
                    <a:pt x="101863" y="15492"/>
                    <a:pt x="101305" y="15919"/>
                  </a:cubicBezTo>
                  <a:cubicBezTo>
                    <a:pt x="101305" y="16061"/>
                    <a:pt x="100747" y="16204"/>
                    <a:pt x="100887" y="16488"/>
                  </a:cubicBezTo>
                  <a:cubicBezTo>
                    <a:pt x="102003" y="17485"/>
                    <a:pt x="101026" y="17912"/>
                    <a:pt x="100468" y="18766"/>
                  </a:cubicBezTo>
                  <a:cubicBezTo>
                    <a:pt x="99910" y="19478"/>
                    <a:pt x="99352" y="20616"/>
                    <a:pt x="98655" y="21186"/>
                  </a:cubicBezTo>
                  <a:cubicBezTo>
                    <a:pt x="98097" y="21897"/>
                    <a:pt x="97399" y="20474"/>
                    <a:pt x="97399" y="19905"/>
                  </a:cubicBezTo>
                  <a:cubicBezTo>
                    <a:pt x="97539" y="19620"/>
                    <a:pt x="98236" y="18908"/>
                    <a:pt x="98097" y="18766"/>
                  </a:cubicBezTo>
                  <a:cubicBezTo>
                    <a:pt x="97957" y="18339"/>
                    <a:pt x="97399" y="18196"/>
                    <a:pt x="97678" y="17627"/>
                  </a:cubicBezTo>
                  <a:cubicBezTo>
                    <a:pt x="98236" y="16915"/>
                    <a:pt x="98097" y="16631"/>
                    <a:pt x="97120" y="16346"/>
                  </a:cubicBezTo>
                  <a:cubicBezTo>
                    <a:pt x="96283" y="16204"/>
                    <a:pt x="94888" y="16773"/>
                    <a:pt x="94493" y="15919"/>
                  </a:cubicBezTo>
                  <a:cubicBezTo>
                    <a:pt x="94330" y="15634"/>
                    <a:pt x="94191" y="15349"/>
                    <a:pt x="94609" y="15231"/>
                  </a:cubicBezTo>
                  <a:cubicBezTo>
                    <a:pt x="95725" y="14780"/>
                    <a:pt x="94493" y="13665"/>
                    <a:pt x="94074" y="13357"/>
                  </a:cubicBezTo>
                  <a:cubicBezTo>
                    <a:pt x="93633" y="13096"/>
                    <a:pt x="92540" y="11672"/>
                    <a:pt x="92656" y="11103"/>
                  </a:cubicBezTo>
                  <a:cubicBezTo>
                    <a:pt x="92958" y="10533"/>
                    <a:pt x="93377" y="9964"/>
                    <a:pt x="92656" y="9679"/>
                  </a:cubicBezTo>
                  <a:cubicBezTo>
                    <a:pt x="91982" y="9395"/>
                    <a:pt x="91424" y="10391"/>
                    <a:pt x="91005" y="9395"/>
                  </a:cubicBezTo>
                  <a:cubicBezTo>
                    <a:pt x="87378" y="5124"/>
                    <a:pt x="87378" y="5124"/>
                    <a:pt x="87378" y="5124"/>
                  </a:cubicBezTo>
                  <a:close/>
                  <a:moveTo>
                    <a:pt x="11997" y="96085"/>
                  </a:moveTo>
                  <a:lnTo>
                    <a:pt x="11997" y="96085"/>
                  </a:lnTo>
                  <a:cubicBezTo>
                    <a:pt x="11858" y="96085"/>
                    <a:pt x="11997" y="95943"/>
                    <a:pt x="11858" y="95943"/>
                  </a:cubicBezTo>
                  <a:cubicBezTo>
                    <a:pt x="11579" y="95800"/>
                    <a:pt x="11300" y="95800"/>
                    <a:pt x="11021" y="95943"/>
                  </a:cubicBezTo>
                  <a:cubicBezTo>
                    <a:pt x="10742" y="95943"/>
                    <a:pt x="10602" y="96797"/>
                    <a:pt x="11021" y="96797"/>
                  </a:cubicBezTo>
                  <a:cubicBezTo>
                    <a:pt x="11300" y="96797"/>
                    <a:pt x="11439" y="96654"/>
                    <a:pt x="11718" y="96654"/>
                  </a:cubicBezTo>
                  <a:cubicBezTo>
                    <a:pt x="11858" y="96654"/>
                    <a:pt x="11997" y="96654"/>
                    <a:pt x="11997" y="96654"/>
                  </a:cubicBezTo>
                  <a:cubicBezTo>
                    <a:pt x="12276" y="96370"/>
                    <a:pt x="12137" y="96227"/>
                    <a:pt x="11997" y="96085"/>
                  </a:cubicBezTo>
                  <a:close/>
                  <a:moveTo>
                    <a:pt x="15206" y="94946"/>
                  </a:moveTo>
                  <a:lnTo>
                    <a:pt x="15206" y="94946"/>
                  </a:lnTo>
                  <a:cubicBezTo>
                    <a:pt x="15345" y="94519"/>
                    <a:pt x="15624" y="94234"/>
                    <a:pt x="15903" y="93807"/>
                  </a:cubicBezTo>
                  <a:cubicBezTo>
                    <a:pt x="16880" y="92669"/>
                    <a:pt x="17833" y="90960"/>
                    <a:pt x="19089" y="89822"/>
                  </a:cubicBezTo>
                  <a:cubicBezTo>
                    <a:pt x="19647" y="89395"/>
                    <a:pt x="19926" y="88683"/>
                    <a:pt x="20902" y="89110"/>
                  </a:cubicBezTo>
                  <a:cubicBezTo>
                    <a:pt x="21600" y="89537"/>
                    <a:pt x="22018" y="89110"/>
                    <a:pt x="22437" y="88137"/>
                  </a:cubicBezTo>
                  <a:cubicBezTo>
                    <a:pt x="22437" y="87686"/>
                    <a:pt x="22018" y="87259"/>
                    <a:pt x="22018" y="86998"/>
                  </a:cubicBezTo>
                  <a:cubicBezTo>
                    <a:pt x="22995" y="86998"/>
                    <a:pt x="23274" y="85005"/>
                    <a:pt x="23274" y="84294"/>
                  </a:cubicBezTo>
                  <a:cubicBezTo>
                    <a:pt x="24530" y="84294"/>
                    <a:pt x="24669" y="83297"/>
                    <a:pt x="25506" y="82443"/>
                  </a:cubicBezTo>
                  <a:cubicBezTo>
                    <a:pt x="25646" y="82158"/>
                    <a:pt x="25925" y="81304"/>
                    <a:pt x="26064" y="81304"/>
                  </a:cubicBezTo>
                  <a:cubicBezTo>
                    <a:pt x="26762" y="81162"/>
                    <a:pt x="27180" y="80877"/>
                    <a:pt x="27599" y="80308"/>
                  </a:cubicBezTo>
                  <a:cubicBezTo>
                    <a:pt x="28157" y="79881"/>
                    <a:pt x="27878" y="79311"/>
                    <a:pt x="28715" y="79027"/>
                  </a:cubicBezTo>
                  <a:cubicBezTo>
                    <a:pt x="29552" y="78884"/>
                    <a:pt x="30668" y="78315"/>
                    <a:pt x="31505" y="78173"/>
                  </a:cubicBezTo>
                  <a:cubicBezTo>
                    <a:pt x="32482" y="78173"/>
                    <a:pt x="33179" y="79169"/>
                    <a:pt x="33877" y="78884"/>
                  </a:cubicBezTo>
                  <a:cubicBezTo>
                    <a:pt x="34993" y="79027"/>
                    <a:pt x="35132" y="78315"/>
                    <a:pt x="35969" y="78030"/>
                  </a:cubicBezTo>
                  <a:cubicBezTo>
                    <a:pt x="37225" y="77461"/>
                    <a:pt x="38318" y="77034"/>
                    <a:pt x="39573" y="76322"/>
                  </a:cubicBezTo>
                  <a:cubicBezTo>
                    <a:pt x="39852" y="76180"/>
                    <a:pt x="40410" y="76465"/>
                    <a:pt x="40410" y="76037"/>
                  </a:cubicBezTo>
                  <a:cubicBezTo>
                    <a:pt x="40550" y="75183"/>
                    <a:pt x="40689" y="74472"/>
                    <a:pt x="41666" y="74329"/>
                  </a:cubicBezTo>
                  <a:cubicBezTo>
                    <a:pt x="42503" y="74045"/>
                    <a:pt x="42224" y="74045"/>
                    <a:pt x="42642" y="73333"/>
                  </a:cubicBezTo>
                  <a:cubicBezTo>
                    <a:pt x="42782" y="73048"/>
                    <a:pt x="43200" y="72763"/>
                    <a:pt x="43479" y="72621"/>
                  </a:cubicBezTo>
                  <a:cubicBezTo>
                    <a:pt x="44037" y="72194"/>
                    <a:pt x="44177" y="71340"/>
                    <a:pt x="44875" y="70913"/>
                  </a:cubicBezTo>
                  <a:cubicBezTo>
                    <a:pt x="45433" y="70628"/>
                    <a:pt x="46828" y="70628"/>
                    <a:pt x="47386" y="71198"/>
                  </a:cubicBezTo>
                  <a:cubicBezTo>
                    <a:pt x="48362" y="71767"/>
                    <a:pt x="49199" y="72336"/>
                    <a:pt x="50455" y="71909"/>
                  </a:cubicBezTo>
                  <a:cubicBezTo>
                    <a:pt x="50455" y="71767"/>
                    <a:pt x="50455" y="71767"/>
                    <a:pt x="50455" y="71767"/>
                  </a:cubicBezTo>
                  <a:cubicBezTo>
                    <a:pt x="50734" y="71625"/>
                    <a:pt x="50734" y="71055"/>
                    <a:pt x="51152" y="71055"/>
                  </a:cubicBezTo>
                  <a:cubicBezTo>
                    <a:pt x="51850" y="71055"/>
                    <a:pt x="52129" y="70367"/>
                    <a:pt x="52687" y="70367"/>
                  </a:cubicBezTo>
                  <a:cubicBezTo>
                    <a:pt x="53245" y="70367"/>
                    <a:pt x="53664" y="70486"/>
                    <a:pt x="53943" y="70913"/>
                  </a:cubicBezTo>
                  <a:cubicBezTo>
                    <a:pt x="53943" y="71198"/>
                    <a:pt x="55733" y="71340"/>
                    <a:pt x="56291" y="71909"/>
                  </a:cubicBezTo>
                  <a:cubicBezTo>
                    <a:pt x="56988" y="72763"/>
                    <a:pt x="56988" y="71625"/>
                    <a:pt x="57686" y="72052"/>
                  </a:cubicBezTo>
                  <a:cubicBezTo>
                    <a:pt x="58663" y="72621"/>
                    <a:pt x="60058" y="72052"/>
                    <a:pt x="61313" y="72479"/>
                  </a:cubicBezTo>
                  <a:cubicBezTo>
                    <a:pt x="63545" y="73190"/>
                    <a:pt x="63545" y="73190"/>
                    <a:pt x="63545" y="73190"/>
                  </a:cubicBezTo>
                  <a:cubicBezTo>
                    <a:pt x="64382" y="73475"/>
                    <a:pt x="64940" y="74187"/>
                    <a:pt x="65638" y="74614"/>
                  </a:cubicBezTo>
                  <a:cubicBezTo>
                    <a:pt x="66196" y="74614"/>
                    <a:pt x="67033" y="75326"/>
                    <a:pt x="67452" y="75183"/>
                  </a:cubicBezTo>
                  <a:cubicBezTo>
                    <a:pt x="68707" y="74614"/>
                    <a:pt x="68568" y="74187"/>
                    <a:pt x="69684" y="75326"/>
                  </a:cubicBezTo>
                  <a:cubicBezTo>
                    <a:pt x="71218" y="77034"/>
                    <a:pt x="72892" y="76322"/>
                    <a:pt x="74566" y="77176"/>
                  </a:cubicBezTo>
                  <a:cubicBezTo>
                    <a:pt x="75241" y="77603"/>
                    <a:pt x="77891" y="77746"/>
                    <a:pt x="77891" y="78173"/>
                  </a:cubicBezTo>
                  <a:cubicBezTo>
                    <a:pt x="77891" y="79596"/>
                    <a:pt x="79007" y="78742"/>
                    <a:pt x="79705" y="79454"/>
                  </a:cubicBezTo>
                  <a:cubicBezTo>
                    <a:pt x="80124" y="79739"/>
                    <a:pt x="79984" y="80735"/>
                    <a:pt x="80403" y="80735"/>
                  </a:cubicBezTo>
                  <a:cubicBezTo>
                    <a:pt x="81100" y="80735"/>
                    <a:pt x="81379" y="80735"/>
                    <a:pt x="81937" y="81020"/>
                  </a:cubicBezTo>
                  <a:cubicBezTo>
                    <a:pt x="82216" y="81162"/>
                    <a:pt x="82216" y="81447"/>
                    <a:pt x="82356" y="81589"/>
                  </a:cubicBezTo>
                  <a:cubicBezTo>
                    <a:pt x="82914" y="82443"/>
                    <a:pt x="84588" y="81447"/>
                    <a:pt x="85006" y="82443"/>
                  </a:cubicBezTo>
                  <a:cubicBezTo>
                    <a:pt x="85146" y="82728"/>
                    <a:pt x="85285" y="83440"/>
                    <a:pt x="85425" y="83582"/>
                  </a:cubicBezTo>
                  <a:cubicBezTo>
                    <a:pt x="85704" y="83867"/>
                    <a:pt x="86401" y="83440"/>
                    <a:pt x="86401" y="83582"/>
                  </a:cubicBezTo>
                  <a:cubicBezTo>
                    <a:pt x="86541" y="83724"/>
                    <a:pt x="86541" y="84009"/>
                    <a:pt x="86680" y="84151"/>
                  </a:cubicBezTo>
                  <a:cubicBezTo>
                    <a:pt x="86680" y="84436"/>
                    <a:pt x="86820" y="84578"/>
                    <a:pt x="86959" y="84863"/>
                  </a:cubicBezTo>
                  <a:cubicBezTo>
                    <a:pt x="87099" y="85005"/>
                    <a:pt x="86959" y="85005"/>
                    <a:pt x="86959" y="85148"/>
                  </a:cubicBezTo>
                  <a:cubicBezTo>
                    <a:pt x="87238" y="85860"/>
                    <a:pt x="87796" y="86571"/>
                    <a:pt x="87238" y="87141"/>
                  </a:cubicBezTo>
                  <a:cubicBezTo>
                    <a:pt x="86820" y="87568"/>
                    <a:pt x="86959" y="87995"/>
                    <a:pt x="86680" y="88398"/>
                  </a:cubicBezTo>
                  <a:cubicBezTo>
                    <a:pt x="86401" y="88683"/>
                    <a:pt x="84867" y="88398"/>
                    <a:pt x="84588" y="88398"/>
                  </a:cubicBezTo>
                  <a:cubicBezTo>
                    <a:pt x="84169" y="88398"/>
                    <a:pt x="84169" y="88398"/>
                    <a:pt x="84169" y="88398"/>
                  </a:cubicBezTo>
                  <a:cubicBezTo>
                    <a:pt x="83611" y="88398"/>
                    <a:pt x="80542" y="88825"/>
                    <a:pt x="80403" y="88398"/>
                  </a:cubicBezTo>
                  <a:cubicBezTo>
                    <a:pt x="80263" y="88398"/>
                    <a:pt x="80263" y="88398"/>
                    <a:pt x="80263" y="88398"/>
                  </a:cubicBezTo>
                  <a:lnTo>
                    <a:pt x="80263" y="88398"/>
                  </a:lnTo>
                  <a:cubicBezTo>
                    <a:pt x="82077" y="90676"/>
                    <a:pt x="82077" y="90676"/>
                    <a:pt x="82077" y="90676"/>
                  </a:cubicBezTo>
                  <a:cubicBezTo>
                    <a:pt x="82356" y="90676"/>
                    <a:pt x="82635" y="91103"/>
                    <a:pt x="82635" y="91103"/>
                  </a:cubicBezTo>
                  <a:cubicBezTo>
                    <a:pt x="82914" y="92384"/>
                    <a:pt x="82635" y="93238"/>
                    <a:pt x="82774" y="94519"/>
                  </a:cubicBezTo>
                  <a:cubicBezTo>
                    <a:pt x="82914" y="94661"/>
                    <a:pt x="83332" y="95658"/>
                    <a:pt x="83472" y="95943"/>
                  </a:cubicBezTo>
                  <a:cubicBezTo>
                    <a:pt x="84309" y="97651"/>
                    <a:pt x="85564" y="96227"/>
                    <a:pt x="86680" y="96939"/>
                  </a:cubicBezTo>
                  <a:cubicBezTo>
                    <a:pt x="87796" y="97793"/>
                    <a:pt x="87517" y="100071"/>
                    <a:pt x="87796" y="101209"/>
                  </a:cubicBezTo>
                  <a:cubicBezTo>
                    <a:pt x="87936" y="102064"/>
                    <a:pt x="87517" y="102633"/>
                    <a:pt x="88215" y="103345"/>
                  </a:cubicBezTo>
                  <a:cubicBezTo>
                    <a:pt x="88773" y="103914"/>
                    <a:pt x="89610" y="104199"/>
                    <a:pt x="90308" y="104887"/>
                  </a:cubicBezTo>
                  <a:cubicBezTo>
                    <a:pt x="90726" y="105765"/>
                    <a:pt x="90726" y="106595"/>
                    <a:pt x="91145" y="107591"/>
                  </a:cubicBezTo>
                  <a:cubicBezTo>
                    <a:pt x="91424" y="108303"/>
                    <a:pt x="91982" y="108730"/>
                    <a:pt x="92400" y="109300"/>
                  </a:cubicBezTo>
                  <a:cubicBezTo>
                    <a:pt x="93935" y="111293"/>
                    <a:pt x="94609" y="113570"/>
                    <a:pt x="95307" y="115990"/>
                  </a:cubicBezTo>
                  <a:cubicBezTo>
                    <a:pt x="96004" y="116986"/>
                    <a:pt x="96841" y="117841"/>
                    <a:pt x="97539" y="118837"/>
                  </a:cubicBezTo>
                  <a:cubicBezTo>
                    <a:pt x="98236" y="119976"/>
                    <a:pt x="98655" y="118979"/>
                    <a:pt x="99631" y="118695"/>
                  </a:cubicBezTo>
                  <a:cubicBezTo>
                    <a:pt x="100329" y="118410"/>
                    <a:pt x="101305" y="117271"/>
                    <a:pt x="102003" y="117413"/>
                  </a:cubicBezTo>
                  <a:cubicBezTo>
                    <a:pt x="102561" y="117556"/>
                    <a:pt x="102701" y="117698"/>
                    <a:pt x="103119" y="117413"/>
                  </a:cubicBezTo>
                  <a:cubicBezTo>
                    <a:pt x="105491" y="115705"/>
                    <a:pt x="105491" y="115705"/>
                    <a:pt x="105491" y="115705"/>
                  </a:cubicBezTo>
                  <a:cubicBezTo>
                    <a:pt x="105770" y="115421"/>
                    <a:pt x="106328" y="114994"/>
                    <a:pt x="106467" y="114709"/>
                  </a:cubicBezTo>
                  <a:cubicBezTo>
                    <a:pt x="106886" y="114282"/>
                    <a:pt x="106746" y="113570"/>
                    <a:pt x="107025" y="113001"/>
                  </a:cubicBezTo>
                  <a:cubicBezTo>
                    <a:pt x="107165" y="112004"/>
                    <a:pt x="107723" y="112431"/>
                    <a:pt x="108281" y="112147"/>
                  </a:cubicBezTo>
                  <a:cubicBezTo>
                    <a:pt x="109815" y="111577"/>
                    <a:pt x="109815" y="110438"/>
                    <a:pt x="110931" y="109442"/>
                  </a:cubicBezTo>
                  <a:cubicBezTo>
                    <a:pt x="111908" y="108730"/>
                    <a:pt x="111908" y="107876"/>
                    <a:pt x="113024" y="107449"/>
                  </a:cubicBezTo>
                  <a:cubicBezTo>
                    <a:pt x="113977" y="107022"/>
                    <a:pt x="113838" y="106761"/>
                    <a:pt x="113443" y="105883"/>
                  </a:cubicBezTo>
                  <a:cubicBezTo>
                    <a:pt x="112885" y="104887"/>
                    <a:pt x="114675" y="105338"/>
                    <a:pt x="113838" y="103772"/>
                  </a:cubicBezTo>
                  <a:cubicBezTo>
                    <a:pt x="113140" y="102491"/>
                    <a:pt x="114117" y="101067"/>
                    <a:pt x="115093" y="100213"/>
                  </a:cubicBezTo>
                  <a:cubicBezTo>
                    <a:pt x="116628" y="98505"/>
                    <a:pt x="116628" y="98505"/>
                    <a:pt x="116628" y="98505"/>
                  </a:cubicBezTo>
                  <a:lnTo>
                    <a:pt x="116628" y="98505"/>
                  </a:lnTo>
                  <a:cubicBezTo>
                    <a:pt x="117047" y="96370"/>
                    <a:pt x="117047" y="96370"/>
                    <a:pt x="117047" y="96370"/>
                  </a:cubicBezTo>
                  <a:cubicBezTo>
                    <a:pt x="116907" y="95516"/>
                    <a:pt x="117186" y="94661"/>
                    <a:pt x="117326" y="93807"/>
                  </a:cubicBezTo>
                  <a:cubicBezTo>
                    <a:pt x="117605" y="92384"/>
                    <a:pt x="116349" y="93665"/>
                    <a:pt x="115931" y="93238"/>
                  </a:cubicBezTo>
                  <a:cubicBezTo>
                    <a:pt x="115372" y="92811"/>
                    <a:pt x="115372" y="92241"/>
                    <a:pt x="115233" y="91672"/>
                  </a:cubicBezTo>
                  <a:cubicBezTo>
                    <a:pt x="114954" y="90533"/>
                    <a:pt x="114256" y="91103"/>
                    <a:pt x="114117" y="90818"/>
                  </a:cubicBezTo>
                  <a:cubicBezTo>
                    <a:pt x="113838" y="90249"/>
                    <a:pt x="114814" y="88564"/>
                    <a:pt x="114954" y="87995"/>
                  </a:cubicBezTo>
                  <a:cubicBezTo>
                    <a:pt x="115512" y="87141"/>
                    <a:pt x="115652" y="85290"/>
                    <a:pt x="115093" y="84436"/>
                  </a:cubicBezTo>
                  <a:cubicBezTo>
                    <a:pt x="114396" y="83582"/>
                    <a:pt x="114117" y="83440"/>
                    <a:pt x="113977" y="82301"/>
                  </a:cubicBezTo>
                  <a:cubicBezTo>
                    <a:pt x="114675" y="81304"/>
                    <a:pt x="116070" y="82586"/>
                    <a:pt x="116907" y="81589"/>
                  </a:cubicBezTo>
                  <a:cubicBezTo>
                    <a:pt x="117326" y="81162"/>
                    <a:pt x="117744" y="79596"/>
                    <a:pt x="117465" y="79169"/>
                  </a:cubicBezTo>
                  <a:cubicBezTo>
                    <a:pt x="117326" y="78600"/>
                    <a:pt x="117605" y="77888"/>
                    <a:pt x="117465" y="77319"/>
                  </a:cubicBezTo>
                  <a:cubicBezTo>
                    <a:pt x="117326" y="76322"/>
                    <a:pt x="116768" y="76037"/>
                    <a:pt x="117326" y="74756"/>
                  </a:cubicBezTo>
                  <a:cubicBezTo>
                    <a:pt x="117884" y="73475"/>
                    <a:pt x="118860" y="73333"/>
                    <a:pt x="119418" y="72052"/>
                  </a:cubicBezTo>
                  <a:cubicBezTo>
                    <a:pt x="119976" y="70628"/>
                    <a:pt x="119279" y="68374"/>
                    <a:pt x="118860" y="66951"/>
                  </a:cubicBezTo>
                  <a:cubicBezTo>
                    <a:pt x="118163" y="64958"/>
                    <a:pt x="118163" y="64958"/>
                    <a:pt x="118163" y="64958"/>
                  </a:cubicBezTo>
                  <a:lnTo>
                    <a:pt x="118163" y="64958"/>
                  </a:lnTo>
                  <a:cubicBezTo>
                    <a:pt x="117186" y="65812"/>
                    <a:pt x="116907" y="66097"/>
                    <a:pt x="116210" y="67236"/>
                  </a:cubicBezTo>
                  <a:cubicBezTo>
                    <a:pt x="115791" y="67663"/>
                    <a:pt x="114954" y="68232"/>
                    <a:pt x="114675" y="67378"/>
                  </a:cubicBezTo>
                  <a:cubicBezTo>
                    <a:pt x="113838" y="64389"/>
                    <a:pt x="112466" y="67663"/>
                    <a:pt x="111071" y="68493"/>
                  </a:cubicBezTo>
                  <a:cubicBezTo>
                    <a:pt x="109536" y="69371"/>
                    <a:pt x="108978" y="67805"/>
                    <a:pt x="108699" y="70486"/>
                  </a:cubicBezTo>
                  <a:cubicBezTo>
                    <a:pt x="108420" y="72052"/>
                    <a:pt x="106328" y="74614"/>
                    <a:pt x="104793" y="74614"/>
                  </a:cubicBezTo>
                  <a:cubicBezTo>
                    <a:pt x="101724" y="74899"/>
                    <a:pt x="101724" y="74899"/>
                    <a:pt x="101724" y="74899"/>
                  </a:cubicBezTo>
                  <a:cubicBezTo>
                    <a:pt x="101445" y="74899"/>
                    <a:pt x="100608" y="74187"/>
                    <a:pt x="100468" y="74472"/>
                  </a:cubicBezTo>
                  <a:cubicBezTo>
                    <a:pt x="99910" y="75041"/>
                    <a:pt x="99910" y="75610"/>
                    <a:pt x="99073" y="76180"/>
                  </a:cubicBezTo>
                  <a:cubicBezTo>
                    <a:pt x="98236" y="76749"/>
                    <a:pt x="96144" y="78457"/>
                    <a:pt x="96423" y="79739"/>
                  </a:cubicBezTo>
                  <a:cubicBezTo>
                    <a:pt x="96702" y="81162"/>
                    <a:pt x="94888" y="81020"/>
                    <a:pt x="94191" y="81874"/>
                  </a:cubicBezTo>
                  <a:cubicBezTo>
                    <a:pt x="93633" y="82443"/>
                    <a:pt x="92540" y="82728"/>
                    <a:pt x="93098" y="81589"/>
                  </a:cubicBezTo>
                  <a:cubicBezTo>
                    <a:pt x="93633" y="80593"/>
                    <a:pt x="93935" y="79881"/>
                    <a:pt x="92819" y="79311"/>
                  </a:cubicBezTo>
                  <a:cubicBezTo>
                    <a:pt x="91842" y="78457"/>
                    <a:pt x="92819" y="77319"/>
                    <a:pt x="92819" y="76465"/>
                  </a:cubicBezTo>
                  <a:cubicBezTo>
                    <a:pt x="92819" y="76180"/>
                    <a:pt x="91703" y="75468"/>
                    <a:pt x="91703" y="74472"/>
                  </a:cubicBezTo>
                  <a:cubicBezTo>
                    <a:pt x="91563" y="72194"/>
                    <a:pt x="88633" y="73190"/>
                    <a:pt x="87378" y="72336"/>
                  </a:cubicBezTo>
                  <a:cubicBezTo>
                    <a:pt x="86262" y="71625"/>
                    <a:pt x="85425" y="70628"/>
                    <a:pt x="84309" y="71909"/>
                  </a:cubicBezTo>
                  <a:cubicBezTo>
                    <a:pt x="84169" y="71909"/>
                    <a:pt x="84169" y="71909"/>
                    <a:pt x="84169" y="71909"/>
                  </a:cubicBezTo>
                  <a:cubicBezTo>
                    <a:pt x="84030" y="71767"/>
                    <a:pt x="84169" y="70486"/>
                    <a:pt x="84169" y="70201"/>
                  </a:cubicBezTo>
                  <a:lnTo>
                    <a:pt x="84169" y="70201"/>
                  </a:lnTo>
                  <a:cubicBezTo>
                    <a:pt x="82774" y="70201"/>
                    <a:pt x="80682" y="76037"/>
                    <a:pt x="78868" y="73333"/>
                  </a:cubicBezTo>
                  <a:cubicBezTo>
                    <a:pt x="78310" y="72763"/>
                    <a:pt x="77752" y="72763"/>
                    <a:pt x="77612" y="72052"/>
                  </a:cubicBezTo>
                  <a:cubicBezTo>
                    <a:pt x="77194" y="70771"/>
                    <a:pt x="76496" y="70913"/>
                    <a:pt x="75799" y="70059"/>
                  </a:cubicBezTo>
                  <a:cubicBezTo>
                    <a:pt x="75380" y="69062"/>
                    <a:pt x="75938" y="68090"/>
                    <a:pt x="76496" y="67093"/>
                  </a:cubicBezTo>
                  <a:cubicBezTo>
                    <a:pt x="77333" y="65670"/>
                    <a:pt x="77473" y="67663"/>
                    <a:pt x="78589" y="67378"/>
                  </a:cubicBezTo>
                  <a:cubicBezTo>
                    <a:pt x="79007" y="67378"/>
                    <a:pt x="79426" y="67093"/>
                    <a:pt x="79844" y="66809"/>
                  </a:cubicBezTo>
                  <a:cubicBezTo>
                    <a:pt x="80682" y="66097"/>
                    <a:pt x="81379" y="67236"/>
                    <a:pt x="82077" y="65812"/>
                  </a:cubicBezTo>
                  <a:cubicBezTo>
                    <a:pt x="82635" y="64673"/>
                    <a:pt x="83193" y="64389"/>
                    <a:pt x="84448" y="63819"/>
                  </a:cubicBezTo>
                  <a:cubicBezTo>
                    <a:pt x="84727" y="63534"/>
                    <a:pt x="84030" y="62680"/>
                    <a:pt x="83890" y="62538"/>
                  </a:cubicBezTo>
                  <a:cubicBezTo>
                    <a:pt x="83751" y="61969"/>
                    <a:pt x="82914" y="62680"/>
                    <a:pt x="82495" y="62823"/>
                  </a:cubicBezTo>
                  <a:cubicBezTo>
                    <a:pt x="81240" y="63107"/>
                    <a:pt x="81519" y="61826"/>
                    <a:pt x="80961" y="61399"/>
                  </a:cubicBezTo>
                  <a:cubicBezTo>
                    <a:pt x="79705" y="60688"/>
                    <a:pt x="79705" y="60688"/>
                    <a:pt x="79705" y="60688"/>
                  </a:cubicBezTo>
                  <a:cubicBezTo>
                    <a:pt x="78589" y="59833"/>
                    <a:pt x="78031" y="61399"/>
                    <a:pt x="77194" y="61969"/>
                  </a:cubicBezTo>
                  <a:cubicBezTo>
                    <a:pt x="76496" y="62538"/>
                    <a:pt x="76357" y="59691"/>
                    <a:pt x="75659" y="60260"/>
                  </a:cubicBezTo>
                  <a:cubicBezTo>
                    <a:pt x="74985" y="60972"/>
                    <a:pt x="75241" y="61257"/>
                    <a:pt x="74427" y="61684"/>
                  </a:cubicBezTo>
                  <a:cubicBezTo>
                    <a:pt x="73706" y="61969"/>
                    <a:pt x="74148" y="60688"/>
                    <a:pt x="74264" y="60545"/>
                  </a:cubicBezTo>
                  <a:cubicBezTo>
                    <a:pt x="74822" y="59691"/>
                    <a:pt x="74427" y="57841"/>
                    <a:pt x="74683" y="56844"/>
                  </a:cubicBezTo>
                  <a:cubicBezTo>
                    <a:pt x="74985" y="56559"/>
                    <a:pt x="74683" y="54139"/>
                    <a:pt x="74427" y="53855"/>
                  </a:cubicBezTo>
                  <a:cubicBezTo>
                    <a:pt x="73846" y="53001"/>
                    <a:pt x="73846" y="52574"/>
                    <a:pt x="74427" y="51862"/>
                  </a:cubicBezTo>
                  <a:cubicBezTo>
                    <a:pt x="74822" y="51293"/>
                    <a:pt x="74427" y="51293"/>
                    <a:pt x="74427" y="50865"/>
                  </a:cubicBezTo>
                  <a:cubicBezTo>
                    <a:pt x="74566" y="50035"/>
                    <a:pt x="75520" y="50723"/>
                    <a:pt x="75938" y="50723"/>
                  </a:cubicBezTo>
                  <a:cubicBezTo>
                    <a:pt x="77194" y="51032"/>
                    <a:pt x="76101" y="49323"/>
                    <a:pt x="77054" y="48896"/>
                  </a:cubicBezTo>
                  <a:cubicBezTo>
                    <a:pt x="77473" y="48754"/>
                    <a:pt x="78310" y="48754"/>
                    <a:pt x="78728" y="49181"/>
                  </a:cubicBezTo>
                  <a:cubicBezTo>
                    <a:pt x="79426" y="49893"/>
                    <a:pt x="79565" y="49608"/>
                    <a:pt x="80403" y="49323"/>
                  </a:cubicBezTo>
                  <a:cubicBezTo>
                    <a:pt x="81240" y="49181"/>
                    <a:pt x="80961" y="48469"/>
                    <a:pt x="81100" y="47900"/>
                  </a:cubicBezTo>
                  <a:cubicBezTo>
                    <a:pt x="81100" y="47473"/>
                    <a:pt x="81379" y="47330"/>
                    <a:pt x="81379" y="47046"/>
                  </a:cubicBezTo>
                  <a:cubicBezTo>
                    <a:pt x="81379" y="46903"/>
                    <a:pt x="81100" y="46761"/>
                    <a:pt x="80961" y="46619"/>
                  </a:cubicBezTo>
                  <a:cubicBezTo>
                    <a:pt x="80124" y="44911"/>
                    <a:pt x="81379" y="45622"/>
                    <a:pt x="82356" y="45338"/>
                  </a:cubicBezTo>
                  <a:cubicBezTo>
                    <a:pt x="82635" y="45195"/>
                    <a:pt x="83890" y="43487"/>
                    <a:pt x="83890" y="43345"/>
                  </a:cubicBezTo>
                  <a:cubicBezTo>
                    <a:pt x="83890" y="42633"/>
                    <a:pt x="83611" y="42348"/>
                    <a:pt x="84169" y="41779"/>
                  </a:cubicBezTo>
                  <a:cubicBezTo>
                    <a:pt x="86122" y="39928"/>
                    <a:pt x="86122" y="39928"/>
                    <a:pt x="86122" y="39928"/>
                  </a:cubicBezTo>
                  <a:cubicBezTo>
                    <a:pt x="86541" y="39501"/>
                    <a:pt x="86820" y="39074"/>
                    <a:pt x="87238" y="38790"/>
                  </a:cubicBezTo>
                  <a:cubicBezTo>
                    <a:pt x="88494" y="37793"/>
                    <a:pt x="88215" y="37366"/>
                    <a:pt x="88075" y="35658"/>
                  </a:cubicBezTo>
                  <a:cubicBezTo>
                    <a:pt x="87936" y="34661"/>
                    <a:pt x="87099" y="35231"/>
                    <a:pt x="86401" y="35231"/>
                  </a:cubicBezTo>
                  <a:cubicBezTo>
                    <a:pt x="84727" y="35231"/>
                    <a:pt x="86262" y="33665"/>
                    <a:pt x="86820" y="33404"/>
                  </a:cubicBezTo>
                  <a:cubicBezTo>
                    <a:pt x="87238" y="32953"/>
                    <a:pt x="87796" y="32669"/>
                    <a:pt x="87936" y="31981"/>
                  </a:cubicBezTo>
                  <a:cubicBezTo>
                    <a:pt x="88075" y="31269"/>
                    <a:pt x="88494" y="30699"/>
                    <a:pt x="89192" y="30415"/>
                  </a:cubicBezTo>
                  <a:cubicBezTo>
                    <a:pt x="89610" y="30415"/>
                    <a:pt x="90168" y="29988"/>
                    <a:pt x="90308" y="29561"/>
                  </a:cubicBezTo>
                  <a:cubicBezTo>
                    <a:pt x="90308" y="28849"/>
                    <a:pt x="90308" y="28564"/>
                    <a:pt x="90726" y="28137"/>
                  </a:cubicBezTo>
                  <a:cubicBezTo>
                    <a:pt x="91284" y="27425"/>
                    <a:pt x="90447" y="26856"/>
                    <a:pt x="90168" y="26287"/>
                  </a:cubicBezTo>
                  <a:cubicBezTo>
                    <a:pt x="89889" y="25575"/>
                    <a:pt x="91145" y="24033"/>
                    <a:pt x="91563" y="24033"/>
                  </a:cubicBezTo>
                  <a:cubicBezTo>
                    <a:pt x="91842" y="24602"/>
                    <a:pt x="92958" y="25575"/>
                    <a:pt x="93214" y="24460"/>
                  </a:cubicBezTo>
                  <a:cubicBezTo>
                    <a:pt x="94074" y="23748"/>
                    <a:pt x="93772" y="23179"/>
                    <a:pt x="93214" y="22467"/>
                  </a:cubicBezTo>
                  <a:cubicBezTo>
                    <a:pt x="92540" y="21613"/>
                    <a:pt x="93772" y="21328"/>
                    <a:pt x="93633" y="20616"/>
                  </a:cubicBezTo>
                  <a:cubicBezTo>
                    <a:pt x="93098" y="20474"/>
                    <a:pt x="92400" y="21755"/>
                    <a:pt x="92121" y="21186"/>
                  </a:cubicBezTo>
                  <a:cubicBezTo>
                    <a:pt x="91842" y="20616"/>
                    <a:pt x="92121" y="20047"/>
                    <a:pt x="92121" y="19478"/>
                  </a:cubicBezTo>
                  <a:cubicBezTo>
                    <a:pt x="92400" y="18623"/>
                    <a:pt x="93516" y="17058"/>
                    <a:pt x="93098" y="16204"/>
                  </a:cubicBezTo>
                  <a:cubicBezTo>
                    <a:pt x="92656" y="15776"/>
                    <a:pt x="92121" y="15349"/>
                    <a:pt x="91563" y="15231"/>
                  </a:cubicBezTo>
                  <a:cubicBezTo>
                    <a:pt x="90308" y="14780"/>
                    <a:pt x="90726" y="16204"/>
                    <a:pt x="90168" y="16631"/>
                  </a:cubicBezTo>
                  <a:cubicBezTo>
                    <a:pt x="90029" y="16773"/>
                    <a:pt x="89331" y="16346"/>
                    <a:pt x="89192" y="16061"/>
                  </a:cubicBezTo>
                  <a:cubicBezTo>
                    <a:pt x="88913" y="15492"/>
                    <a:pt x="88913" y="15231"/>
                    <a:pt x="88215" y="14780"/>
                  </a:cubicBezTo>
                  <a:cubicBezTo>
                    <a:pt x="87936" y="14661"/>
                    <a:pt x="87378" y="14780"/>
                    <a:pt x="87238" y="14495"/>
                  </a:cubicBezTo>
                  <a:cubicBezTo>
                    <a:pt x="86959" y="14234"/>
                    <a:pt x="87099" y="13523"/>
                    <a:pt x="87378" y="13238"/>
                  </a:cubicBezTo>
                  <a:cubicBezTo>
                    <a:pt x="84169" y="9252"/>
                    <a:pt x="84169" y="9252"/>
                    <a:pt x="84169" y="9252"/>
                  </a:cubicBezTo>
                  <a:lnTo>
                    <a:pt x="84169" y="9252"/>
                  </a:lnTo>
                  <a:cubicBezTo>
                    <a:pt x="81100" y="11530"/>
                    <a:pt x="81100" y="11530"/>
                    <a:pt x="81100" y="11530"/>
                  </a:cubicBezTo>
                  <a:lnTo>
                    <a:pt x="81100" y="11530"/>
                  </a:lnTo>
                  <a:cubicBezTo>
                    <a:pt x="82635" y="13784"/>
                    <a:pt x="82635" y="13784"/>
                    <a:pt x="82635" y="13784"/>
                  </a:cubicBezTo>
                  <a:cubicBezTo>
                    <a:pt x="83193" y="14353"/>
                    <a:pt x="83332" y="14922"/>
                    <a:pt x="84030" y="15349"/>
                  </a:cubicBezTo>
                  <a:cubicBezTo>
                    <a:pt x="84309" y="15634"/>
                    <a:pt x="85006" y="15919"/>
                    <a:pt x="85285" y="16061"/>
                  </a:cubicBezTo>
                  <a:cubicBezTo>
                    <a:pt x="86122" y="16204"/>
                    <a:pt x="86541" y="17200"/>
                    <a:pt x="85704" y="17627"/>
                  </a:cubicBezTo>
                  <a:cubicBezTo>
                    <a:pt x="85425" y="17769"/>
                    <a:pt x="83472" y="17769"/>
                    <a:pt x="83890" y="18339"/>
                  </a:cubicBezTo>
                  <a:cubicBezTo>
                    <a:pt x="84448" y="19051"/>
                    <a:pt x="85425" y="18623"/>
                    <a:pt x="85983" y="18481"/>
                  </a:cubicBezTo>
                  <a:cubicBezTo>
                    <a:pt x="87657" y="18196"/>
                    <a:pt x="87378" y="20047"/>
                    <a:pt x="86541" y="20759"/>
                  </a:cubicBezTo>
                  <a:cubicBezTo>
                    <a:pt x="85704" y="21897"/>
                    <a:pt x="84588" y="23179"/>
                    <a:pt x="85006" y="24602"/>
                  </a:cubicBezTo>
                  <a:cubicBezTo>
                    <a:pt x="85285" y="25290"/>
                    <a:pt x="85006" y="27568"/>
                    <a:pt x="85843" y="27425"/>
                  </a:cubicBezTo>
                  <a:cubicBezTo>
                    <a:pt x="86262" y="27283"/>
                    <a:pt x="87099" y="26714"/>
                    <a:pt x="87517" y="26998"/>
                  </a:cubicBezTo>
                  <a:cubicBezTo>
                    <a:pt x="87517" y="28422"/>
                    <a:pt x="85843" y="29703"/>
                    <a:pt x="85006" y="30557"/>
                  </a:cubicBezTo>
                  <a:cubicBezTo>
                    <a:pt x="83890" y="31696"/>
                    <a:pt x="82914" y="31696"/>
                    <a:pt x="81658" y="31269"/>
                  </a:cubicBezTo>
                  <a:cubicBezTo>
                    <a:pt x="80682" y="30984"/>
                    <a:pt x="80263" y="29845"/>
                    <a:pt x="79565" y="30415"/>
                  </a:cubicBezTo>
                  <a:cubicBezTo>
                    <a:pt x="78868" y="30842"/>
                    <a:pt x="78589" y="31269"/>
                    <a:pt x="77891" y="31530"/>
                  </a:cubicBezTo>
                  <a:cubicBezTo>
                    <a:pt x="77054" y="31696"/>
                    <a:pt x="76357" y="31838"/>
                    <a:pt x="75659" y="31269"/>
                  </a:cubicBezTo>
                  <a:cubicBezTo>
                    <a:pt x="75380" y="30984"/>
                    <a:pt x="75241" y="30557"/>
                    <a:pt x="74822" y="30415"/>
                  </a:cubicBezTo>
                  <a:cubicBezTo>
                    <a:pt x="74427" y="29988"/>
                    <a:pt x="73706" y="30557"/>
                    <a:pt x="73450" y="30130"/>
                  </a:cubicBezTo>
                  <a:cubicBezTo>
                    <a:pt x="73450" y="29988"/>
                    <a:pt x="73171" y="29418"/>
                    <a:pt x="73032" y="29418"/>
                  </a:cubicBezTo>
                  <a:cubicBezTo>
                    <a:pt x="72892" y="29276"/>
                    <a:pt x="72195" y="29561"/>
                    <a:pt x="72195" y="29134"/>
                  </a:cubicBezTo>
                  <a:cubicBezTo>
                    <a:pt x="72195" y="28564"/>
                    <a:pt x="72892" y="28849"/>
                    <a:pt x="72474" y="28279"/>
                  </a:cubicBezTo>
                  <a:cubicBezTo>
                    <a:pt x="68428" y="24033"/>
                    <a:pt x="68428" y="24033"/>
                    <a:pt x="68428" y="24033"/>
                  </a:cubicBezTo>
                  <a:cubicBezTo>
                    <a:pt x="72334" y="20189"/>
                    <a:pt x="72334" y="20189"/>
                    <a:pt x="72334" y="20189"/>
                  </a:cubicBezTo>
                  <a:lnTo>
                    <a:pt x="72334" y="20189"/>
                  </a:lnTo>
                  <a:cubicBezTo>
                    <a:pt x="68847" y="16773"/>
                    <a:pt x="68847" y="16773"/>
                    <a:pt x="68847" y="16773"/>
                  </a:cubicBezTo>
                  <a:cubicBezTo>
                    <a:pt x="67870" y="16204"/>
                    <a:pt x="68149" y="15492"/>
                    <a:pt x="68149" y="14495"/>
                  </a:cubicBezTo>
                  <a:cubicBezTo>
                    <a:pt x="68149" y="13357"/>
                    <a:pt x="67452" y="13096"/>
                    <a:pt x="66614" y="12526"/>
                  </a:cubicBezTo>
                  <a:cubicBezTo>
                    <a:pt x="64801" y="11245"/>
                    <a:pt x="67452" y="8113"/>
                    <a:pt x="66614" y="7829"/>
                  </a:cubicBezTo>
                  <a:cubicBezTo>
                    <a:pt x="65917" y="7402"/>
                    <a:pt x="63266" y="9110"/>
                    <a:pt x="62569" y="9537"/>
                  </a:cubicBezTo>
                  <a:cubicBezTo>
                    <a:pt x="60755" y="10533"/>
                    <a:pt x="59500" y="11387"/>
                    <a:pt x="58244" y="13238"/>
                  </a:cubicBezTo>
                  <a:cubicBezTo>
                    <a:pt x="57546" y="14353"/>
                    <a:pt x="56988" y="14780"/>
                    <a:pt x="55733" y="15065"/>
                  </a:cubicBezTo>
                  <a:cubicBezTo>
                    <a:pt x="54501" y="15776"/>
                    <a:pt x="53105" y="15065"/>
                    <a:pt x="51989" y="15919"/>
                  </a:cubicBezTo>
                  <a:cubicBezTo>
                    <a:pt x="51013" y="16631"/>
                    <a:pt x="49618" y="17058"/>
                    <a:pt x="48641" y="17769"/>
                  </a:cubicBezTo>
                  <a:cubicBezTo>
                    <a:pt x="47944" y="18196"/>
                    <a:pt x="47525" y="18908"/>
                    <a:pt x="46967" y="19478"/>
                  </a:cubicBezTo>
                  <a:cubicBezTo>
                    <a:pt x="46270" y="20047"/>
                    <a:pt x="45433" y="19905"/>
                    <a:pt x="44596" y="20332"/>
                  </a:cubicBezTo>
                  <a:cubicBezTo>
                    <a:pt x="43619" y="20901"/>
                    <a:pt x="42363" y="21328"/>
                    <a:pt x="41247" y="21043"/>
                  </a:cubicBezTo>
                  <a:cubicBezTo>
                    <a:pt x="39852" y="20332"/>
                    <a:pt x="39852" y="20332"/>
                    <a:pt x="39852" y="20332"/>
                  </a:cubicBezTo>
                  <a:lnTo>
                    <a:pt x="39852" y="20332"/>
                  </a:lnTo>
                  <a:cubicBezTo>
                    <a:pt x="39852" y="20474"/>
                    <a:pt x="39713" y="20616"/>
                    <a:pt x="39713" y="20759"/>
                  </a:cubicBezTo>
                  <a:cubicBezTo>
                    <a:pt x="39434" y="21470"/>
                    <a:pt x="39015" y="22182"/>
                    <a:pt x="38597" y="22894"/>
                  </a:cubicBezTo>
                  <a:cubicBezTo>
                    <a:pt x="38318" y="23321"/>
                    <a:pt x="38318" y="24033"/>
                    <a:pt x="38201" y="24602"/>
                  </a:cubicBezTo>
                  <a:cubicBezTo>
                    <a:pt x="37899" y="25432"/>
                    <a:pt x="37225" y="26002"/>
                    <a:pt x="37643" y="26998"/>
                  </a:cubicBezTo>
                  <a:cubicBezTo>
                    <a:pt x="38039" y="28279"/>
                    <a:pt x="38318" y="28279"/>
                    <a:pt x="39155" y="29276"/>
                  </a:cubicBezTo>
                  <a:cubicBezTo>
                    <a:pt x="39155" y="29703"/>
                    <a:pt x="39852" y="29988"/>
                    <a:pt x="39573" y="30557"/>
                  </a:cubicBezTo>
                  <a:cubicBezTo>
                    <a:pt x="39155" y="31269"/>
                    <a:pt x="39155" y="32099"/>
                    <a:pt x="39015" y="32835"/>
                  </a:cubicBezTo>
                  <a:cubicBezTo>
                    <a:pt x="38736" y="33523"/>
                    <a:pt x="37481" y="34377"/>
                    <a:pt x="36783" y="34661"/>
                  </a:cubicBezTo>
                  <a:cubicBezTo>
                    <a:pt x="34853" y="35516"/>
                    <a:pt x="33458" y="34946"/>
                    <a:pt x="33319" y="37366"/>
                  </a:cubicBezTo>
                  <a:cubicBezTo>
                    <a:pt x="33319" y="38220"/>
                    <a:pt x="32621" y="38505"/>
                    <a:pt x="31924" y="38220"/>
                  </a:cubicBezTo>
                  <a:cubicBezTo>
                    <a:pt x="31086" y="38078"/>
                    <a:pt x="31645" y="38932"/>
                    <a:pt x="31086" y="39217"/>
                  </a:cubicBezTo>
                  <a:cubicBezTo>
                    <a:pt x="24251" y="43487"/>
                    <a:pt x="24251" y="43487"/>
                    <a:pt x="24251" y="43487"/>
                  </a:cubicBezTo>
                  <a:cubicBezTo>
                    <a:pt x="23135" y="44199"/>
                    <a:pt x="21460" y="44626"/>
                    <a:pt x="21042" y="46049"/>
                  </a:cubicBezTo>
                  <a:cubicBezTo>
                    <a:pt x="20484" y="47615"/>
                    <a:pt x="18810" y="48612"/>
                    <a:pt x="17973" y="49893"/>
                  </a:cubicBezTo>
                  <a:cubicBezTo>
                    <a:pt x="16880" y="50723"/>
                    <a:pt x="15903" y="51435"/>
                    <a:pt x="15066" y="52431"/>
                  </a:cubicBezTo>
                  <a:cubicBezTo>
                    <a:pt x="14787" y="52858"/>
                    <a:pt x="14229" y="52858"/>
                    <a:pt x="13811" y="53143"/>
                  </a:cubicBezTo>
                  <a:cubicBezTo>
                    <a:pt x="13253" y="53712"/>
                    <a:pt x="12555" y="54567"/>
                    <a:pt x="11997" y="55136"/>
                  </a:cubicBezTo>
                  <a:cubicBezTo>
                    <a:pt x="11439" y="55848"/>
                    <a:pt x="11300" y="55848"/>
                    <a:pt x="10463" y="56275"/>
                  </a:cubicBezTo>
                  <a:cubicBezTo>
                    <a:pt x="9626" y="56844"/>
                    <a:pt x="8509" y="58268"/>
                    <a:pt x="7672" y="58979"/>
                  </a:cubicBezTo>
                  <a:cubicBezTo>
                    <a:pt x="5022" y="61542"/>
                    <a:pt x="5022" y="61542"/>
                    <a:pt x="5022" y="61542"/>
                  </a:cubicBezTo>
                  <a:cubicBezTo>
                    <a:pt x="9486" y="66097"/>
                    <a:pt x="9486" y="66097"/>
                    <a:pt x="9486" y="66097"/>
                  </a:cubicBezTo>
                  <a:cubicBezTo>
                    <a:pt x="8788" y="66951"/>
                    <a:pt x="8788" y="66951"/>
                    <a:pt x="8788" y="66951"/>
                  </a:cubicBezTo>
                  <a:cubicBezTo>
                    <a:pt x="9486" y="67663"/>
                    <a:pt x="9486" y="67663"/>
                    <a:pt x="9486" y="67663"/>
                  </a:cubicBezTo>
                  <a:cubicBezTo>
                    <a:pt x="5719" y="70628"/>
                    <a:pt x="5719" y="70628"/>
                    <a:pt x="5719" y="70628"/>
                  </a:cubicBezTo>
                  <a:cubicBezTo>
                    <a:pt x="5440" y="71340"/>
                    <a:pt x="5022" y="71909"/>
                    <a:pt x="4743" y="72621"/>
                  </a:cubicBezTo>
                  <a:cubicBezTo>
                    <a:pt x="4185" y="74045"/>
                    <a:pt x="3906" y="75183"/>
                    <a:pt x="3069" y="76607"/>
                  </a:cubicBezTo>
                  <a:cubicBezTo>
                    <a:pt x="2511" y="77319"/>
                    <a:pt x="1813" y="78030"/>
                    <a:pt x="1255" y="78742"/>
                  </a:cubicBezTo>
                  <a:cubicBezTo>
                    <a:pt x="0" y="80166"/>
                    <a:pt x="2790" y="80023"/>
                    <a:pt x="2511" y="81447"/>
                  </a:cubicBezTo>
                  <a:cubicBezTo>
                    <a:pt x="2232" y="82443"/>
                    <a:pt x="976" y="84294"/>
                    <a:pt x="279" y="85148"/>
                  </a:cubicBezTo>
                  <a:cubicBezTo>
                    <a:pt x="3069" y="86429"/>
                    <a:pt x="3069" y="86429"/>
                    <a:pt x="3069" y="86429"/>
                  </a:cubicBezTo>
                  <a:cubicBezTo>
                    <a:pt x="4603" y="87141"/>
                    <a:pt x="5301" y="88683"/>
                    <a:pt x="6975" y="89252"/>
                  </a:cubicBezTo>
                  <a:cubicBezTo>
                    <a:pt x="7812" y="89679"/>
                    <a:pt x="7812" y="90391"/>
                    <a:pt x="8370" y="90818"/>
                  </a:cubicBezTo>
                  <a:cubicBezTo>
                    <a:pt x="8928" y="91245"/>
                    <a:pt x="9905" y="91530"/>
                    <a:pt x="10323" y="91957"/>
                  </a:cubicBezTo>
                  <a:cubicBezTo>
                    <a:pt x="10742" y="92241"/>
                    <a:pt x="11021" y="92811"/>
                    <a:pt x="10602" y="93096"/>
                  </a:cubicBezTo>
                  <a:cubicBezTo>
                    <a:pt x="9905" y="93950"/>
                    <a:pt x="9905" y="95088"/>
                    <a:pt x="9207" y="95800"/>
                  </a:cubicBezTo>
                  <a:cubicBezTo>
                    <a:pt x="8509" y="96512"/>
                    <a:pt x="7672" y="96654"/>
                    <a:pt x="7672" y="97793"/>
                  </a:cubicBezTo>
                  <a:cubicBezTo>
                    <a:pt x="7672" y="98647"/>
                    <a:pt x="6975" y="99074"/>
                    <a:pt x="6417" y="99644"/>
                  </a:cubicBezTo>
                  <a:lnTo>
                    <a:pt x="6417" y="99644"/>
                  </a:lnTo>
                  <a:cubicBezTo>
                    <a:pt x="7533" y="101352"/>
                    <a:pt x="7533" y="101352"/>
                    <a:pt x="7533" y="101352"/>
                  </a:cubicBezTo>
                  <a:cubicBezTo>
                    <a:pt x="11160" y="103629"/>
                    <a:pt x="11160" y="103629"/>
                    <a:pt x="11160" y="103629"/>
                  </a:cubicBezTo>
                  <a:lnTo>
                    <a:pt x="11160" y="103629"/>
                  </a:lnTo>
                  <a:cubicBezTo>
                    <a:pt x="11160" y="103629"/>
                    <a:pt x="11160" y="103487"/>
                    <a:pt x="11300" y="103487"/>
                  </a:cubicBezTo>
                  <a:cubicBezTo>
                    <a:pt x="11579" y="103202"/>
                    <a:pt x="11579" y="103060"/>
                    <a:pt x="11718" y="102918"/>
                  </a:cubicBezTo>
                  <a:cubicBezTo>
                    <a:pt x="11858" y="102633"/>
                    <a:pt x="12137" y="102348"/>
                    <a:pt x="12416" y="102064"/>
                  </a:cubicBezTo>
                  <a:cubicBezTo>
                    <a:pt x="12695" y="101637"/>
                    <a:pt x="12974" y="101352"/>
                    <a:pt x="13113" y="100925"/>
                  </a:cubicBezTo>
                  <a:cubicBezTo>
                    <a:pt x="13671" y="100355"/>
                    <a:pt x="13811" y="99786"/>
                    <a:pt x="14090" y="98932"/>
                  </a:cubicBezTo>
                  <a:cubicBezTo>
                    <a:pt x="14229" y="98362"/>
                    <a:pt x="14508" y="97793"/>
                    <a:pt x="14508" y="97224"/>
                  </a:cubicBezTo>
                  <a:lnTo>
                    <a:pt x="14508" y="97224"/>
                  </a:lnTo>
                  <a:cubicBezTo>
                    <a:pt x="11579" y="94519"/>
                    <a:pt x="11579" y="94519"/>
                    <a:pt x="11579" y="94519"/>
                  </a:cubicBezTo>
                  <a:cubicBezTo>
                    <a:pt x="12974" y="93238"/>
                    <a:pt x="12974" y="93238"/>
                    <a:pt x="12974" y="93238"/>
                  </a:cubicBezTo>
                  <a:cubicBezTo>
                    <a:pt x="15206" y="94946"/>
                    <a:pt x="15206" y="94946"/>
                    <a:pt x="15206" y="9494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PA-形状 4265"/>
            <p:cNvSpPr/>
            <p:nvPr>
              <p:custDataLst>
                <p:tags r:id="rId24"/>
              </p:custDataLst>
            </p:nvPr>
          </p:nvSpPr>
          <p:spPr>
            <a:xfrm>
              <a:off x="8247165" y="3075347"/>
              <a:ext cx="2809637" cy="19961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73" y="65441"/>
                  </a:moveTo>
                  <a:lnTo>
                    <a:pt x="1973" y="65441"/>
                  </a:lnTo>
                  <a:cubicBezTo>
                    <a:pt x="1973" y="64931"/>
                    <a:pt x="1973" y="64041"/>
                    <a:pt x="1898" y="63531"/>
                  </a:cubicBezTo>
                  <a:cubicBezTo>
                    <a:pt x="1898" y="63150"/>
                    <a:pt x="1536" y="62768"/>
                    <a:pt x="1702" y="62386"/>
                  </a:cubicBezTo>
                  <a:cubicBezTo>
                    <a:pt x="1898" y="61750"/>
                    <a:pt x="2169" y="59840"/>
                    <a:pt x="1446" y="59840"/>
                  </a:cubicBezTo>
                  <a:cubicBezTo>
                    <a:pt x="813" y="59840"/>
                    <a:pt x="723" y="59459"/>
                    <a:pt x="451" y="58695"/>
                  </a:cubicBezTo>
                  <a:cubicBezTo>
                    <a:pt x="361" y="58440"/>
                    <a:pt x="0" y="57677"/>
                    <a:pt x="90" y="57422"/>
                  </a:cubicBezTo>
                  <a:cubicBezTo>
                    <a:pt x="271" y="57040"/>
                    <a:pt x="542" y="56659"/>
                    <a:pt x="542" y="56149"/>
                  </a:cubicBezTo>
                  <a:cubicBezTo>
                    <a:pt x="542" y="55280"/>
                    <a:pt x="451" y="55280"/>
                    <a:pt x="1175" y="55025"/>
                  </a:cubicBezTo>
                  <a:cubicBezTo>
                    <a:pt x="1807" y="54643"/>
                    <a:pt x="1973" y="53880"/>
                    <a:pt x="1807" y="52989"/>
                  </a:cubicBezTo>
                  <a:cubicBezTo>
                    <a:pt x="1340" y="52352"/>
                    <a:pt x="1446" y="51461"/>
                    <a:pt x="1446" y="50443"/>
                  </a:cubicBezTo>
                  <a:cubicBezTo>
                    <a:pt x="1446" y="50189"/>
                    <a:pt x="1973" y="50316"/>
                    <a:pt x="2169" y="50189"/>
                  </a:cubicBezTo>
                  <a:cubicBezTo>
                    <a:pt x="2696" y="49807"/>
                    <a:pt x="2169" y="48407"/>
                    <a:pt x="3329" y="49043"/>
                  </a:cubicBezTo>
                  <a:cubicBezTo>
                    <a:pt x="4233" y="49425"/>
                    <a:pt x="4052" y="48661"/>
                    <a:pt x="4685" y="48280"/>
                  </a:cubicBezTo>
                  <a:cubicBezTo>
                    <a:pt x="5137" y="48025"/>
                    <a:pt x="6041" y="47261"/>
                    <a:pt x="6312" y="46879"/>
                  </a:cubicBezTo>
                  <a:cubicBezTo>
                    <a:pt x="6583" y="46370"/>
                    <a:pt x="6131" y="45861"/>
                    <a:pt x="6222" y="45479"/>
                  </a:cubicBezTo>
                  <a:cubicBezTo>
                    <a:pt x="6312" y="44970"/>
                    <a:pt x="7306" y="42934"/>
                    <a:pt x="7668" y="43316"/>
                  </a:cubicBezTo>
                  <a:cubicBezTo>
                    <a:pt x="8030" y="43698"/>
                    <a:pt x="8210" y="44970"/>
                    <a:pt x="8662" y="45352"/>
                  </a:cubicBezTo>
                  <a:cubicBezTo>
                    <a:pt x="9024" y="45607"/>
                    <a:pt x="10651" y="44461"/>
                    <a:pt x="10651" y="43825"/>
                  </a:cubicBezTo>
                  <a:cubicBezTo>
                    <a:pt x="10741" y="42298"/>
                    <a:pt x="10290" y="41407"/>
                    <a:pt x="11555" y="40537"/>
                  </a:cubicBezTo>
                  <a:cubicBezTo>
                    <a:pt x="12097" y="40261"/>
                    <a:pt x="12007" y="40537"/>
                    <a:pt x="11826" y="39752"/>
                  </a:cubicBezTo>
                  <a:cubicBezTo>
                    <a:pt x="11645" y="39137"/>
                    <a:pt x="11826" y="38500"/>
                    <a:pt x="11736" y="37864"/>
                  </a:cubicBezTo>
                  <a:cubicBezTo>
                    <a:pt x="11736" y="37228"/>
                    <a:pt x="11645" y="36719"/>
                    <a:pt x="12188" y="36719"/>
                  </a:cubicBezTo>
                  <a:cubicBezTo>
                    <a:pt x="12549" y="36719"/>
                    <a:pt x="12640" y="36846"/>
                    <a:pt x="12911" y="36464"/>
                  </a:cubicBezTo>
                  <a:cubicBezTo>
                    <a:pt x="13001" y="36210"/>
                    <a:pt x="13092" y="35955"/>
                    <a:pt x="13182" y="35700"/>
                  </a:cubicBezTo>
                  <a:cubicBezTo>
                    <a:pt x="13363" y="35446"/>
                    <a:pt x="13725" y="35319"/>
                    <a:pt x="13981" y="35064"/>
                  </a:cubicBezTo>
                  <a:cubicBezTo>
                    <a:pt x="14448" y="34682"/>
                    <a:pt x="14523" y="34173"/>
                    <a:pt x="14809" y="33791"/>
                  </a:cubicBezTo>
                  <a:lnTo>
                    <a:pt x="14809" y="33791"/>
                  </a:lnTo>
                  <a:cubicBezTo>
                    <a:pt x="15608" y="33791"/>
                    <a:pt x="16331" y="34173"/>
                    <a:pt x="17054" y="34173"/>
                  </a:cubicBezTo>
                  <a:lnTo>
                    <a:pt x="17054" y="34173"/>
                  </a:lnTo>
                  <a:cubicBezTo>
                    <a:pt x="17054" y="34300"/>
                    <a:pt x="17054" y="34300"/>
                    <a:pt x="17054" y="34300"/>
                  </a:cubicBezTo>
                  <a:lnTo>
                    <a:pt x="17054" y="34300"/>
                  </a:lnTo>
                  <a:lnTo>
                    <a:pt x="17054" y="34300"/>
                  </a:lnTo>
                  <a:cubicBezTo>
                    <a:pt x="17325" y="34682"/>
                    <a:pt x="17145" y="35700"/>
                    <a:pt x="17687" y="36082"/>
                  </a:cubicBezTo>
                  <a:cubicBezTo>
                    <a:pt x="18139" y="36464"/>
                    <a:pt x="18772" y="35955"/>
                    <a:pt x="19133" y="35573"/>
                  </a:cubicBezTo>
                  <a:cubicBezTo>
                    <a:pt x="20670" y="34173"/>
                    <a:pt x="24105" y="35446"/>
                    <a:pt x="24467" y="32412"/>
                  </a:cubicBezTo>
                  <a:cubicBezTo>
                    <a:pt x="24557" y="31776"/>
                    <a:pt x="25280" y="29994"/>
                    <a:pt x="25536" y="29485"/>
                  </a:cubicBezTo>
                  <a:cubicBezTo>
                    <a:pt x="26094" y="28467"/>
                    <a:pt x="25370" y="27958"/>
                    <a:pt x="26259" y="26685"/>
                  </a:cubicBezTo>
                  <a:cubicBezTo>
                    <a:pt x="27163" y="26049"/>
                    <a:pt x="26802" y="25285"/>
                    <a:pt x="27977" y="25921"/>
                  </a:cubicBezTo>
                  <a:cubicBezTo>
                    <a:pt x="28610" y="26176"/>
                    <a:pt x="28790" y="25794"/>
                    <a:pt x="29062" y="26812"/>
                  </a:cubicBezTo>
                  <a:cubicBezTo>
                    <a:pt x="29242" y="27449"/>
                    <a:pt x="29604" y="27321"/>
                    <a:pt x="29604" y="28212"/>
                  </a:cubicBezTo>
                  <a:cubicBezTo>
                    <a:pt x="29694" y="29994"/>
                    <a:pt x="31231" y="27831"/>
                    <a:pt x="31593" y="27576"/>
                  </a:cubicBezTo>
                  <a:cubicBezTo>
                    <a:pt x="31954" y="27321"/>
                    <a:pt x="32858" y="26303"/>
                    <a:pt x="32949" y="25794"/>
                  </a:cubicBezTo>
                  <a:cubicBezTo>
                    <a:pt x="33220" y="25158"/>
                    <a:pt x="32858" y="25158"/>
                    <a:pt x="33672" y="25158"/>
                  </a:cubicBezTo>
                  <a:cubicBezTo>
                    <a:pt x="34214" y="25158"/>
                    <a:pt x="35299" y="25540"/>
                    <a:pt x="35661" y="25030"/>
                  </a:cubicBezTo>
                  <a:cubicBezTo>
                    <a:pt x="37468" y="22252"/>
                    <a:pt x="37468" y="22252"/>
                    <a:pt x="37468" y="22252"/>
                  </a:cubicBezTo>
                  <a:cubicBezTo>
                    <a:pt x="37559" y="21870"/>
                    <a:pt x="37649" y="21615"/>
                    <a:pt x="37815" y="21361"/>
                  </a:cubicBezTo>
                  <a:cubicBezTo>
                    <a:pt x="37920" y="21233"/>
                    <a:pt x="38011" y="21106"/>
                    <a:pt x="38177" y="21106"/>
                  </a:cubicBezTo>
                  <a:cubicBezTo>
                    <a:pt x="38644" y="21106"/>
                    <a:pt x="38809" y="20342"/>
                    <a:pt x="39261" y="20088"/>
                  </a:cubicBezTo>
                  <a:lnTo>
                    <a:pt x="39261" y="20088"/>
                  </a:lnTo>
                  <a:cubicBezTo>
                    <a:pt x="39367" y="20724"/>
                    <a:pt x="39713" y="21106"/>
                    <a:pt x="39894" y="21615"/>
                  </a:cubicBezTo>
                  <a:cubicBezTo>
                    <a:pt x="40165" y="22761"/>
                    <a:pt x="40617" y="20852"/>
                    <a:pt x="41521" y="21615"/>
                  </a:cubicBezTo>
                  <a:cubicBezTo>
                    <a:pt x="41973" y="21997"/>
                    <a:pt x="42606" y="21233"/>
                    <a:pt x="43239" y="21742"/>
                  </a:cubicBezTo>
                  <a:cubicBezTo>
                    <a:pt x="43781" y="22379"/>
                    <a:pt x="44052" y="21997"/>
                    <a:pt x="44595" y="22124"/>
                  </a:cubicBezTo>
                  <a:cubicBezTo>
                    <a:pt x="45047" y="22124"/>
                    <a:pt x="45227" y="22506"/>
                    <a:pt x="45589" y="22612"/>
                  </a:cubicBezTo>
                  <a:cubicBezTo>
                    <a:pt x="46131" y="22888"/>
                    <a:pt x="47126" y="22761"/>
                    <a:pt x="47758" y="22888"/>
                  </a:cubicBezTo>
                  <a:cubicBezTo>
                    <a:pt x="48391" y="22888"/>
                    <a:pt x="49024" y="23503"/>
                    <a:pt x="49747" y="23779"/>
                  </a:cubicBezTo>
                  <a:cubicBezTo>
                    <a:pt x="50561" y="23630"/>
                    <a:pt x="51284" y="24776"/>
                    <a:pt x="51811" y="25667"/>
                  </a:cubicBezTo>
                  <a:cubicBezTo>
                    <a:pt x="52354" y="26430"/>
                    <a:pt x="52354" y="25158"/>
                    <a:pt x="52806" y="24776"/>
                  </a:cubicBezTo>
                  <a:cubicBezTo>
                    <a:pt x="53438" y="24140"/>
                    <a:pt x="53438" y="24012"/>
                    <a:pt x="53258" y="23270"/>
                  </a:cubicBezTo>
                  <a:cubicBezTo>
                    <a:pt x="52896" y="21742"/>
                    <a:pt x="54161" y="21870"/>
                    <a:pt x="54523" y="20979"/>
                  </a:cubicBezTo>
                  <a:cubicBezTo>
                    <a:pt x="54794" y="20470"/>
                    <a:pt x="54252" y="20470"/>
                    <a:pt x="54161" y="20215"/>
                  </a:cubicBezTo>
                  <a:cubicBezTo>
                    <a:pt x="53800" y="19579"/>
                    <a:pt x="54252" y="19070"/>
                    <a:pt x="54252" y="18433"/>
                  </a:cubicBezTo>
                  <a:cubicBezTo>
                    <a:pt x="54885" y="17797"/>
                    <a:pt x="55156" y="15761"/>
                    <a:pt x="55879" y="15379"/>
                  </a:cubicBezTo>
                  <a:cubicBezTo>
                    <a:pt x="56150" y="15251"/>
                    <a:pt x="56421" y="15379"/>
                    <a:pt x="56512" y="14870"/>
                  </a:cubicBezTo>
                  <a:cubicBezTo>
                    <a:pt x="56512" y="14106"/>
                    <a:pt x="56150" y="12833"/>
                    <a:pt x="57054" y="12833"/>
                  </a:cubicBezTo>
                  <a:cubicBezTo>
                    <a:pt x="57325" y="12833"/>
                    <a:pt x="58139" y="12706"/>
                    <a:pt x="58320" y="12451"/>
                  </a:cubicBezTo>
                  <a:cubicBezTo>
                    <a:pt x="58500" y="12197"/>
                    <a:pt x="57687" y="11051"/>
                    <a:pt x="57506" y="10797"/>
                  </a:cubicBezTo>
                  <a:cubicBezTo>
                    <a:pt x="57235" y="10288"/>
                    <a:pt x="57054" y="9906"/>
                    <a:pt x="56873" y="9397"/>
                  </a:cubicBezTo>
                  <a:cubicBezTo>
                    <a:pt x="56602" y="8760"/>
                    <a:pt x="56150" y="8251"/>
                    <a:pt x="55879" y="7509"/>
                  </a:cubicBezTo>
                  <a:cubicBezTo>
                    <a:pt x="54071" y="2545"/>
                    <a:pt x="54071" y="2545"/>
                    <a:pt x="54071" y="2545"/>
                  </a:cubicBezTo>
                  <a:lnTo>
                    <a:pt x="54071" y="2545"/>
                  </a:lnTo>
                  <a:cubicBezTo>
                    <a:pt x="54613" y="1781"/>
                    <a:pt x="54613" y="1781"/>
                    <a:pt x="54613" y="1781"/>
                  </a:cubicBezTo>
                  <a:cubicBezTo>
                    <a:pt x="54975" y="1654"/>
                    <a:pt x="55156" y="1272"/>
                    <a:pt x="55608" y="1272"/>
                  </a:cubicBezTo>
                  <a:cubicBezTo>
                    <a:pt x="56331" y="1272"/>
                    <a:pt x="56783" y="1018"/>
                    <a:pt x="57506" y="636"/>
                  </a:cubicBezTo>
                  <a:cubicBezTo>
                    <a:pt x="58500" y="0"/>
                    <a:pt x="58862" y="509"/>
                    <a:pt x="58952" y="1909"/>
                  </a:cubicBezTo>
                  <a:cubicBezTo>
                    <a:pt x="59043" y="2672"/>
                    <a:pt x="59766" y="2036"/>
                    <a:pt x="60037" y="1909"/>
                  </a:cubicBezTo>
                  <a:cubicBezTo>
                    <a:pt x="60580" y="1527"/>
                    <a:pt x="61212" y="1400"/>
                    <a:pt x="61755" y="1145"/>
                  </a:cubicBezTo>
                  <a:cubicBezTo>
                    <a:pt x="62297" y="1018"/>
                    <a:pt x="62297" y="1018"/>
                    <a:pt x="62297" y="1018"/>
                  </a:cubicBezTo>
                  <a:lnTo>
                    <a:pt x="62297" y="1018"/>
                  </a:lnTo>
                  <a:cubicBezTo>
                    <a:pt x="62734" y="1145"/>
                    <a:pt x="64180" y="2927"/>
                    <a:pt x="64542" y="1781"/>
                  </a:cubicBezTo>
                  <a:cubicBezTo>
                    <a:pt x="64813" y="1018"/>
                    <a:pt x="64903" y="890"/>
                    <a:pt x="65536" y="1018"/>
                  </a:cubicBezTo>
                  <a:cubicBezTo>
                    <a:pt x="66169" y="1145"/>
                    <a:pt x="66711" y="509"/>
                    <a:pt x="67254" y="509"/>
                  </a:cubicBezTo>
                  <a:cubicBezTo>
                    <a:pt x="67254" y="636"/>
                    <a:pt x="67344" y="763"/>
                    <a:pt x="67344" y="890"/>
                  </a:cubicBezTo>
                  <a:cubicBezTo>
                    <a:pt x="67887" y="1400"/>
                    <a:pt x="67887" y="1654"/>
                    <a:pt x="68700" y="1781"/>
                  </a:cubicBezTo>
                  <a:cubicBezTo>
                    <a:pt x="69062" y="1781"/>
                    <a:pt x="68881" y="2163"/>
                    <a:pt x="69062" y="2418"/>
                  </a:cubicBezTo>
                  <a:cubicBezTo>
                    <a:pt x="69514" y="3181"/>
                    <a:pt x="70146" y="2800"/>
                    <a:pt x="70689" y="2927"/>
                  </a:cubicBezTo>
                  <a:cubicBezTo>
                    <a:pt x="71322" y="3309"/>
                    <a:pt x="71502" y="4200"/>
                    <a:pt x="72316" y="3945"/>
                  </a:cubicBezTo>
                  <a:cubicBezTo>
                    <a:pt x="73672" y="3945"/>
                    <a:pt x="73581" y="3309"/>
                    <a:pt x="74485" y="4836"/>
                  </a:cubicBezTo>
                  <a:cubicBezTo>
                    <a:pt x="74651" y="5091"/>
                    <a:pt x="75555" y="5833"/>
                    <a:pt x="75841" y="5981"/>
                  </a:cubicBezTo>
                  <a:cubicBezTo>
                    <a:pt x="76278" y="6236"/>
                    <a:pt x="76549" y="5981"/>
                    <a:pt x="76821" y="6724"/>
                  </a:cubicBezTo>
                  <a:cubicBezTo>
                    <a:pt x="77273" y="7615"/>
                    <a:pt x="78267" y="6724"/>
                    <a:pt x="78629" y="6236"/>
                  </a:cubicBezTo>
                  <a:cubicBezTo>
                    <a:pt x="78900" y="5981"/>
                    <a:pt x="79804" y="6236"/>
                    <a:pt x="80075" y="6342"/>
                  </a:cubicBezTo>
                  <a:cubicBezTo>
                    <a:pt x="80075" y="6342"/>
                    <a:pt x="80075" y="6342"/>
                    <a:pt x="80075" y="6491"/>
                  </a:cubicBezTo>
                  <a:cubicBezTo>
                    <a:pt x="79623" y="7000"/>
                    <a:pt x="79261" y="7233"/>
                    <a:pt x="79804" y="8018"/>
                  </a:cubicBezTo>
                  <a:cubicBezTo>
                    <a:pt x="80256" y="8760"/>
                    <a:pt x="80617" y="8760"/>
                    <a:pt x="80979" y="9651"/>
                  </a:cubicBezTo>
                  <a:cubicBezTo>
                    <a:pt x="81250" y="10542"/>
                    <a:pt x="80436" y="10288"/>
                    <a:pt x="80527" y="11051"/>
                  </a:cubicBezTo>
                  <a:cubicBezTo>
                    <a:pt x="80617" y="11560"/>
                    <a:pt x="79984" y="11815"/>
                    <a:pt x="79894" y="12197"/>
                  </a:cubicBezTo>
                  <a:cubicBezTo>
                    <a:pt x="79894" y="12833"/>
                    <a:pt x="79984" y="12960"/>
                    <a:pt x="79804" y="13470"/>
                  </a:cubicBezTo>
                  <a:cubicBezTo>
                    <a:pt x="79532" y="14106"/>
                    <a:pt x="80075" y="14997"/>
                    <a:pt x="79984" y="16015"/>
                  </a:cubicBezTo>
                  <a:cubicBezTo>
                    <a:pt x="79894" y="16779"/>
                    <a:pt x="80165" y="17542"/>
                    <a:pt x="80708" y="17924"/>
                  </a:cubicBezTo>
                  <a:cubicBezTo>
                    <a:pt x="81160" y="18306"/>
                    <a:pt x="81431" y="18688"/>
                    <a:pt x="81883" y="19197"/>
                  </a:cubicBezTo>
                  <a:cubicBezTo>
                    <a:pt x="82244" y="19452"/>
                    <a:pt x="83419" y="20470"/>
                    <a:pt x="83781" y="20470"/>
                  </a:cubicBezTo>
                  <a:cubicBezTo>
                    <a:pt x="84143" y="20597"/>
                    <a:pt x="84504" y="20470"/>
                    <a:pt x="84956" y="20342"/>
                  </a:cubicBezTo>
                  <a:cubicBezTo>
                    <a:pt x="85318" y="20342"/>
                    <a:pt x="85679" y="20724"/>
                    <a:pt x="86131" y="20724"/>
                  </a:cubicBezTo>
                  <a:cubicBezTo>
                    <a:pt x="86297" y="20597"/>
                    <a:pt x="86493" y="20342"/>
                    <a:pt x="86674" y="20342"/>
                  </a:cubicBezTo>
                  <a:cubicBezTo>
                    <a:pt x="86854" y="20724"/>
                    <a:pt x="86930" y="21361"/>
                    <a:pt x="87201" y="21870"/>
                  </a:cubicBezTo>
                  <a:cubicBezTo>
                    <a:pt x="87834" y="23121"/>
                    <a:pt x="89009" y="21997"/>
                    <a:pt x="89370" y="22761"/>
                  </a:cubicBezTo>
                  <a:cubicBezTo>
                    <a:pt x="89642" y="23397"/>
                    <a:pt x="90365" y="24288"/>
                    <a:pt x="90817" y="24776"/>
                  </a:cubicBezTo>
                  <a:cubicBezTo>
                    <a:pt x="91269" y="25158"/>
                    <a:pt x="91540" y="25158"/>
                    <a:pt x="91359" y="25921"/>
                  </a:cubicBezTo>
                  <a:cubicBezTo>
                    <a:pt x="90998" y="28594"/>
                    <a:pt x="93438" y="26812"/>
                    <a:pt x="94161" y="29231"/>
                  </a:cubicBezTo>
                  <a:cubicBezTo>
                    <a:pt x="94523" y="29485"/>
                    <a:pt x="94613" y="30121"/>
                    <a:pt x="95065" y="30376"/>
                  </a:cubicBezTo>
                  <a:cubicBezTo>
                    <a:pt x="95337" y="30503"/>
                    <a:pt x="95969" y="29485"/>
                    <a:pt x="96602" y="29612"/>
                  </a:cubicBezTo>
                  <a:cubicBezTo>
                    <a:pt x="96964" y="29740"/>
                    <a:pt x="97235" y="29231"/>
                    <a:pt x="97506" y="29103"/>
                  </a:cubicBezTo>
                  <a:cubicBezTo>
                    <a:pt x="97868" y="28976"/>
                    <a:pt x="98229" y="29231"/>
                    <a:pt x="98576" y="29103"/>
                  </a:cubicBezTo>
                  <a:cubicBezTo>
                    <a:pt x="99480" y="29103"/>
                    <a:pt x="100293" y="26685"/>
                    <a:pt x="100745" y="27067"/>
                  </a:cubicBezTo>
                  <a:cubicBezTo>
                    <a:pt x="101107" y="27194"/>
                    <a:pt x="101468" y="27449"/>
                    <a:pt x="101740" y="27067"/>
                  </a:cubicBezTo>
                  <a:cubicBezTo>
                    <a:pt x="102101" y="26812"/>
                    <a:pt x="103367" y="27067"/>
                    <a:pt x="103276" y="26430"/>
                  </a:cubicBezTo>
                  <a:cubicBezTo>
                    <a:pt x="103186" y="25794"/>
                    <a:pt x="103186" y="25030"/>
                    <a:pt x="103096" y="24521"/>
                  </a:cubicBezTo>
                  <a:cubicBezTo>
                    <a:pt x="103005" y="23630"/>
                    <a:pt x="102644" y="22994"/>
                    <a:pt x="103186" y="22252"/>
                  </a:cubicBezTo>
                  <a:cubicBezTo>
                    <a:pt x="103548" y="21615"/>
                    <a:pt x="103548" y="19961"/>
                    <a:pt x="103638" y="19070"/>
                  </a:cubicBezTo>
                  <a:cubicBezTo>
                    <a:pt x="103909" y="17161"/>
                    <a:pt x="104994" y="18561"/>
                    <a:pt x="105988" y="18815"/>
                  </a:cubicBezTo>
                  <a:cubicBezTo>
                    <a:pt x="106440" y="18942"/>
                    <a:pt x="106711" y="19452"/>
                    <a:pt x="107163" y="19579"/>
                  </a:cubicBezTo>
                  <a:cubicBezTo>
                    <a:pt x="107344" y="19579"/>
                    <a:pt x="107435" y="19070"/>
                    <a:pt x="107796" y="19070"/>
                  </a:cubicBezTo>
                  <a:cubicBezTo>
                    <a:pt x="109062" y="18815"/>
                    <a:pt x="108519" y="18688"/>
                    <a:pt x="108158" y="17542"/>
                  </a:cubicBezTo>
                  <a:cubicBezTo>
                    <a:pt x="107887" y="16651"/>
                    <a:pt x="107887" y="15633"/>
                    <a:pt x="108610" y="15633"/>
                  </a:cubicBezTo>
                  <a:cubicBezTo>
                    <a:pt x="109514" y="15633"/>
                    <a:pt x="109694" y="12960"/>
                    <a:pt x="110056" y="12070"/>
                  </a:cubicBezTo>
                  <a:cubicBezTo>
                    <a:pt x="110418" y="11051"/>
                    <a:pt x="110689" y="9524"/>
                    <a:pt x="111683" y="10033"/>
                  </a:cubicBezTo>
                  <a:cubicBezTo>
                    <a:pt x="112753" y="10669"/>
                    <a:pt x="112482" y="8888"/>
                    <a:pt x="113295" y="8760"/>
                  </a:cubicBezTo>
                  <a:cubicBezTo>
                    <a:pt x="113657" y="8633"/>
                    <a:pt x="115013" y="11179"/>
                    <a:pt x="115465" y="11560"/>
                  </a:cubicBezTo>
                  <a:cubicBezTo>
                    <a:pt x="116369" y="12197"/>
                    <a:pt x="114470" y="14742"/>
                    <a:pt x="116369" y="14870"/>
                  </a:cubicBezTo>
                  <a:cubicBezTo>
                    <a:pt x="117092" y="15124"/>
                    <a:pt x="117815" y="15506"/>
                    <a:pt x="118448" y="16142"/>
                  </a:cubicBezTo>
                  <a:cubicBezTo>
                    <a:pt x="118629" y="16270"/>
                    <a:pt x="118719" y="16524"/>
                    <a:pt x="118900" y="16651"/>
                  </a:cubicBezTo>
                  <a:cubicBezTo>
                    <a:pt x="119080" y="16779"/>
                    <a:pt x="119894" y="17161"/>
                    <a:pt x="119894" y="17288"/>
                  </a:cubicBezTo>
                  <a:cubicBezTo>
                    <a:pt x="119984" y="17542"/>
                    <a:pt x="119713" y="17924"/>
                    <a:pt x="119623" y="18179"/>
                  </a:cubicBezTo>
                  <a:cubicBezTo>
                    <a:pt x="119352" y="18815"/>
                    <a:pt x="119804" y="19070"/>
                    <a:pt x="119804" y="19706"/>
                  </a:cubicBezTo>
                  <a:cubicBezTo>
                    <a:pt x="119804" y="20342"/>
                    <a:pt x="119352" y="20724"/>
                    <a:pt x="119261" y="21361"/>
                  </a:cubicBezTo>
                  <a:cubicBezTo>
                    <a:pt x="119080" y="22506"/>
                    <a:pt x="118629" y="23270"/>
                    <a:pt x="118629" y="24521"/>
                  </a:cubicBezTo>
                  <a:cubicBezTo>
                    <a:pt x="118629" y="25285"/>
                    <a:pt x="118809" y="25794"/>
                    <a:pt x="118809" y="26430"/>
                  </a:cubicBezTo>
                  <a:cubicBezTo>
                    <a:pt x="118809" y="26940"/>
                    <a:pt x="118809" y="27703"/>
                    <a:pt x="118719" y="28085"/>
                  </a:cubicBezTo>
                  <a:lnTo>
                    <a:pt x="118719" y="28085"/>
                  </a:lnTo>
                  <a:cubicBezTo>
                    <a:pt x="118719" y="29231"/>
                    <a:pt x="118719" y="29231"/>
                    <a:pt x="118719" y="29231"/>
                  </a:cubicBezTo>
                  <a:cubicBezTo>
                    <a:pt x="118538" y="29612"/>
                    <a:pt x="118086" y="29867"/>
                    <a:pt x="118267" y="30376"/>
                  </a:cubicBezTo>
                  <a:cubicBezTo>
                    <a:pt x="118538" y="31012"/>
                    <a:pt x="118267" y="30885"/>
                    <a:pt x="117905" y="31012"/>
                  </a:cubicBezTo>
                  <a:cubicBezTo>
                    <a:pt x="117815" y="31522"/>
                    <a:pt x="117996" y="32285"/>
                    <a:pt x="117905" y="32667"/>
                  </a:cubicBezTo>
                  <a:cubicBezTo>
                    <a:pt x="117453" y="32794"/>
                    <a:pt x="117725" y="33664"/>
                    <a:pt x="117725" y="34046"/>
                  </a:cubicBezTo>
                  <a:cubicBezTo>
                    <a:pt x="117453" y="35319"/>
                    <a:pt x="117182" y="35955"/>
                    <a:pt x="116278" y="35955"/>
                  </a:cubicBezTo>
                  <a:cubicBezTo>
                    <a:pt x="116188" y="35955"/>
                    <a:pt x="115555" y="37100"/>
                    <a:pt x="115555" y="37355"/>
                  </a:cubicBezTo>
                  <a:cubicBezTo>
                    <a:pt x="115555" y="37355"/>
                    <a:pt x="116278" y="38119"/>
                    <a:pt x="116369" y="38500"/>
                  </a:cubicBezTo>
                  <a:cubicBezTo>
                    <a:pt x="116911" y="40770"/>
                    <a:pt x="116911" y="40770"/>
                    <a:pt x="116911" y="40770"/>
                  </a:cubicBezTo>
                  <a:cubicBezTo>
                    <a:pt x="117182" y="41788"/>
                    <a:pt x="116188" y="42298"/>
                    <a:pt x="115736" y="42934"/>
                  </a:cubicBezTo>
                  <a:cubicBezTo>
                    <a:pt x="115736" y="43698"/>
                    <a:pt x="114199" y="44207"/>
                    <a:pt x="114199" y="44716"/>
                  </a:cubicBezTo>
                  <a:lnTo>
                    <a:pt x="114199" y="44716"/>
                  </a:lnTo>
                  <a:cubicBezTo>
                    <a:pt x="114470" y="44970"/>
                    <a:pt x="115103" y="46243"/>
                    <a:pt x="115193" y="46625"/>
                  </a:cubicBezTo>
                  <a:cubicBezTo>
                    <a:pt x="115193" y="46879"/>
                    <a:pt x="115103" y="47898"/>
                    <a:pt x="115013" y="48152"/>
                  </a:cubicBezTo>
                  <a:cubicBezTo>
                    <a:pt x="114922" y="48534"/>
                    <a:pt x="114561" y="48280"/>
                    <a:pt x="114290" y="48534"/>
                  </a:cubicBezTo>
                  <a:cubicBezTo>
                    <a:pt x="114018" y="48789"/>
                    <a:pt x="114018" y="49807"/>
                    <a:pt x="113747" y="50316"/>
                  </a:cubicBezTo>
                  <a:cubicBezTo>
                    <a:pt x="113657" y="50698"/>
                    <a:pt x="113295" y="50698"/>
                    <a:pt x="113114" y="50952"/>
                  </a:cubicBezTo>
                  <a:cubicBezTo>
                    <a:pt x="112843" y="51080"/>
                    <a:pt x="113205" y="51843"/>
                    <a:pt x="113205" y="52225"/>
                  </a:cubicBezTo>
                  <a:cubicBezTo>
                    <a:pt x="113928" y="53116"/>
                    <a:pt x="113295" y="54771"/>
                    <a:pt x="113657" y="55789"/>
                  </a:cubicBezTo>
                  <a:cubicBezTo>
                    <a:pt x="113928" y="56531"/>
                    <a:pt x="113928" y="57549"/>
                    <a:pt x="114561" y="57804"/>
                  </a:cubicBezTo>
                  <a:cubicBezTo>
                    <a:pt x="114922" y="58059"/>
                    <a:pt x="115917" y="57316"/>
                    <a:pt x="116459" y="57316"/>
                  </a:cubicBezTo>
                  <a:cubicBezTo>
                    <a:pt x="117363" y="57040"/>
                    <a:pt x="117815" y="57677"/>
                    <a:pt x="118357" y="58695"/>
                  </a:cubicBezTo>
                  <a:cubicBezTo>
                    <a:pt x="118809" y="59586"/>
                    <a:pt x="119442" y="60095"/>
                    <a:pt x="119984" y="60731"/>
                  </a:cubicBezTo>
                  <a:cubicBezTo>
                    <a:pt x="119984" y="61622"/>
                    <a:pt x="119352" y="61750"/>
                    <a:pt x="119623" y="62895"/>
                  </a:cubicBezTo>
                  <a:cubicBezTo>
                    <a:pt x="119713" y="63913"/>
                    <a:pt x="119623" y="64550"/>
                    <a:pt x="119442" y="65441"/>
                  </a:cubicBezTo>
                  <a:cubicBezTo>
                    <a:pt x="119352" y="66713"/>
                    <a:pt x="119442" y="68622"/>
                    <a:pt x="118809" y="69768"/>
                  </a:cubicBezTo>
                  <a:cubicBezTo>
                    <a:pt x="118629" y="70150"/>
                    <a:pt x="118357" y="70277"/>
                    <a:pt x="118086" y="70532"/>
                  </a:cubicBezTo>
                  <a:cubicBezTo>
                    <a:pt x="117815" y="71041"/>
                    <a:pt x="117815" y="72186"/>
                    <a:pt x="117273" y="71550"/>
                  </a:cubicBezTo>
                  <a:cubicBezTo>
                    <a:pt x="116821" y="71041"/>
                    <a:pt x="115374" y="68622"/>
                    <a:pt x="115013" y="69259"/>
                  </a:cubicBezTo>
                  <a:cubicBezTo>
                    <a:pt x="114109" y="70913"/>
                    <a:pt x="113114" y="69132"/>
                    <a:pt x="112045" y="68750"/>
                  </a:cubicBezTo>
                  <a:cubicBezTo>
                    <a:pt x="111758" y="68877"/>
                    <a:pt x="111050" y="67859"/>
                    <a:pt x="111050" y="68877"/>
                  </a:cubicBezTo>
                  <a:cubicBezTo>
                    <a:pt x="110960" y="69513"/>
                    <a:pt x="110598" y="69641"/>
                    <a:pt x="110237" y="69895"/>
                  </a:cubicBezTo>
                  <a:cubicBezTo>
                    <a:pt x="109875" y="70150"/>
                    <a:pt x="109785" y="69259"/>
                    <a:pt x="109604" y="69004"/>
                  </a:cubicBezTo>
                  <a:cubicBezTo>
                    <a:pt x="109514" y="68877"/>
                    <a:pt x="109152" y="69386"/>
                    <a:pt x="108971" y="69513"/>
                  </a:cubicBezTo>
                  <a:cubicBezTo>
                    <a:pt x="107887" y="70022"/>
                    <a:pt x="107163" y="67732"/>
                    <a:pt x="106621" y="66841"/>
                  </a:cubicBezTo>
                  <a:cubicBezTo>
                    <a:pt x="106169" y="66077"/>
                    <a:pt x="106259" y="65695"/>
                    <a:pt x="105627" y="65950"/>
                  </a:cubicBezTo>
                  <a:cubicBezTo>
                    <a:pt x="105265" y="66204"/>
                    <a:pt x="105084" y="66459"/>
                    <a:pt x="104723" y="66459"/>
                  </a:cubicBezTo>
                  <a:cubicBezTo>
                    <a:pt x="103909" y="66331"/>
                    <a:pt x="104271" y="65822"/>
                    <a:pt x="103909" y="65186"/>
                  </a:cubicBezTo>
                  <a:cubicBezTo>
                    <a:pt x="104000" y="64931"/>
                    <a:pt x="103728" y="64295"/>
                    <a:pt x="103728" y="64041"/>
                  </a:cubicBezTo>
                  <a:cubicBezTo>
                    <a:pt x="103728" y="63277"/>
                    <a:pt x="104271" y="62259"/>
                    <a:pt x="104542" y="61750"/>
                  </a:cubicBezTo>
                  <a:cubicBezTo>
                    <a:pt x="105175" y="60350"/>
                    <a:pt x="104000" y="60222"/>
                    <a:pt x="103819" y="59077"/>
                  </a:cubicBezTo>
                  <a:cubicBezTo>
                    <a:pt x="103728" y="57931"/>
                    <a:pt x="103457" y="57804"/>
                    <a:pt x="102915" y="58313"/>
                  </a:cubicBezTo>
                  <a:cubicBezTo>
                    <a:pt x="102463" y="58822"/>
                    <a:pt x="102463" y="59840"/>
                    <a:pt x="101920" y="60222"/>
                  </a:cubicBezTo>
                  <a:cubicBezTo>
                    <a:pt x="101197" y="60859"/>
                    <a:pt x="100745" y="58440"/>
                    <a:pt x="100037" y="59331"/>
                  </a:cubicBezTo>
                  <a:cubicBezTo>
                    <a:pt x="99209" y="60477"/>
                    <a:pt x="98048" y="60477"/>
                    <a:pt x="97054" y="61368"/>
                  </a:cubicBezTo>
                  <a:cubicBezTo>
                    <a:pt x="96873" y="62259"/>
                    <a:pt x="95789" y="61877"/>
                    <a:pt x="95337" y="61495"/>
                  </a:cubicBezTo>
                  <a:cubicBezTo>
                    <a:pt x="94885" y="60859"/>
                    <a:pt x="94794" y="60859"/>
                    <a:pt x="94794" y="61750"/>
                  </a:cubicBezTo>
                  <a:cubicBezTo>
                    <a:pt x="94704" y="62004"/>
                    <a:pt x="94252" y="63022"/>
                    <a:pt x="94252" y="63150"/>
                  </a:cubicBezTo>
                  <a:cubicBezTo>
                    <a:pt x="94523" y="63786"/>
                    <a:pt x="94794" y="65568"/>
                    <a:pt x="93981" y="65822"/>
                  </a:cubicBezTo>
                  <a:cubicBezTo>
                    <a:pt x="93167" y="66077"/>
                    <a:pt x="93167" y="65441"/>
                    <a:pt x="93438" y="66841"/>
                  </a:cubicBezTo>
                  <a:cubicBezTo>
                    <a:pt x="93529" y="67604"/>
                    <a:pt x="92896" y="67604"/>
                    <a:pt x="92625" y="67986"/>
                  </a:cubicBezTo>
                  <a:cubicBezTo>
                    <a:pt x="92444" y="68368"/>
                    <a:pt x="92534" y="68877"/>
                    <a:pt x="92444" y="69259"/>
                  </a:cubicBezTo>
                  <a:cubicBezTo>
                    <a:pt x="92082" y="70277"/>
                    <a:pt x="91540" y="69768"/>
                    <a:pt x="91088" y="70277"/>
                  </a:cubicBezTo>
                  <a:cubicBezTo>
                    <a:pt x="90817" y="70786"/>
                    <a:pt x="91630" y="71295"/>
                    <a:pt x="91269" y="71910"/>
                  </a:cubicBezTo>
                  <a:cubicBezTo>
                    <a:pt x="91450" y="72801"/>
                    <a:pt x="91450" y="73183"/>
                    <a:pt x="91359" y="73947"/>
                  </a:cubicBezTo>
                  <a:cubicBezTo>
                    <a:pt x="91269" y="74456"/>
                    <a:pt x="90726" y="74583"/>
                    <a:pt x="90726" y="74838"/>
                  </a:cubicBezTo>
                  <a:cubicBezTo>
                    <a:pt x="90726" y="75220"/>
                    <a:pt x="90998" y="75474"/>
                    <a:pt x="91088" y="75856"/>
                  </a:cubicBezTo>
                  <a:cubicBezTo>
                    <a:pt x="91088" y="76111"/>
                    <a:pt x="90998" y="76492"/>
                    <a:pt x="90907" y="76620"/>
                  </a:cubicBezTo>
                  <a:cubicBezTo>
                    <a:pt x="90726" y="77129"/>
                    <a:pt x="91178" y="77638"/>
                    <a:pt x="90817" y="78274"/>
                  </a:cubicBezTo>
                  <a:cubicBezTo>
                    <a:pt x="90455" y="79038"/>
                    <a:pt x="91630" y="79802"/>
                    <a:pt x="91450" y="80820"/>
                  </a:cubicBezTo>
                  <a:cubicBezTo>
                    <a:pt x="91178" y="81965"/>
                    <a:pt x="89913" y="82474"/>
                    <a:pt x="90998" y="83620"/>
                  </a:cubicBezTo>
                  <a:cubicBezTo>
                    <a:pt x="91902" y="84129"/>
                    <a:pt x="91721" y="85656"/>
                    <a:pt x="92625" y="85274"/>
                  </a:cubicBezTo>
                  <a:cubicBezTo>
                    <a:pt x="93077" y="85020"/>
                    <a:pt x="92896" y="85911"/>
                    <a:pt x="93077" y="86165"/>
                  </a:cubicBezTo>
                  <a:cubicBezTo>
                    <a:pt x="93438" y="86547"/>
                    <a:pt x="93709" y="86420"/>
                    <a:pt x="94071" y="86420"/>
                  </a:cubicBezTo>
                  <a:cubicBezTo>
                    <a:pt x="94704" y="86420"/>
                    <a:pt x="94523" y="85783"/>
                    <a:pt x="94975" y="85529"/>
                  </a:cubicBezTo>
                  <a:cubicBezTo>
                    <a:pt x="96512" y="85020"/>
                    <a:pt x="96512" y="85020"/>
                    <a:pt x="96512" y="85020"/>
                  </a:cubicBezTo>
                  <a:cubicBezTo>
                    <a:pt x="97054" y="84893"/>
                    <a:pt x="97506" y="85402"/>
                    <a:pt x="97687" y="86165"/>
                  </a:cubicBezTo>
                  <a:cubicBezTo>
                    <a:pt x="97687" y="86420"/>
                    <a:pt x="97506" y="87565"/>
                    <a:pt x="97868" y="87311"/>
                  </a:cubicBezTo>
                  <a:cubicBezTo>
                    <a:pt x="98576" y="86929"/>
                    <a:pt x="99133" y="87693"/>
                    <a:pt x="98772" y="88584"/>
                  </a:cubicBezTo>
                  <a:cubicBezTo>
                    <a:pt x="98410" y="89347"/>
                    <a:pt x="98681" y="89856"/>
                    <a:pt x="98500" y="90726"/>
                  </a:cubicBezTo>
                  <a:cubicBezTo>
                    <a:pt x="98229" y="91617"/>
                    <a:pt x="97777" y="90853"/>
                    <a:pt x="97416" y="91108"/>
                  </a:cubicBezTo>
                  <a:cubicBezTo>
                    <a:pt x="97054" y="91235"/>
                    <a:pt x="96150" y="92253"/>
                    <a:pt x="96241" y="92762"/>
                  </a:cubicBezTo>
                  <a:cubicBezTo>
                    <a:pt x="96421" y="94672"/>
                    <a:pt x="96512" y="94290"/>
                    <a:pt x="95427" y="95563"/>
                  </a:cubicBezTo>
                  <a:cubicBezTo>
                    <a:pt x="95337" y="96199"/>
                    <a:pt x="95065" y="96453"/>
                    <a:pt x="94975" y="97344"/>
                  </a:cubicBezTo>
                  <a:cubicBezTo>
                    <a:pt x="94975" y="98235"/>
                    <a:pt x="95246" y="99635"/>
                    <a:pt x="95608" y="100399"/>
                  </a:cubicBezTo>
                  <a:cubicBezTo>
                    <a:pt x="95789" y="100781"/>
                    <a:pt x="96150" y="100908"/>
                    <a:pt x="96421" y="101035"/>
                  </a:cubicBezTo>
                  <a:cubicBezTo>
                    <a:pt x="96964" y="101290"/>
                    <a:pt x="96964" y="102181"/>
                    <a:pt x="97235" y="102690"/>
                  </a:cubicBezTo>
                  <a:cubicBezTo>
                    <a:pt x="97506" y="103072"/>
                    <a:pt x="97958" y="103199"/>
                    <a:pt x="98048" y="103708"/>
                  </a:cubicBezTo>
                  <a:cubicBezTo>
                    <a:pt x="98229" y="103963"/>
                    <a:pt x="98048" y="104345"/>
                    <a:pt x="98229" y="104726"/>
                  </a:cubicBezTo>
                  <a:cubicBezTo>
                    <a:pt x="98410" y="105235"/>
                    <a:pt x="98681" y="105235"/>
                    <a:pt x="98681" y="105978"/>
                  </a:cubicBezTo>
                  <a:cubicBezTo>
                    <a:pt x="98681" y="106636"/>
                    <a:pt x="99209" y="106996"/>
                    <a:pt x="99404" y="107633"/>
                  </a:cubicBezTo>
                  <a:cubicBezTo>
                    <a:pt x="99480" y="109414"/>
                    <a:pt x="97958" y="109796"/>
                    <a:pt x="97506" y="111324"/>
                  </a:cubicBezTo>
                  <a:cubicBezTo>
                    <a:pt x="97325" y="111960"/>
                    <a:pt x="96873" y="112469"/>
                    <a:pt x="96421" y="112596"/>
                  </a:cubicBezTo>
                  <a:cubicBezTo>
                    <a:pt x="96150" y="112596"/>
                    <a:pt x="95879" y="112596"/>
                    <a:pt x="95608" y="112342"/>
                  </a:cubicBezTo>
                  <a:cubicBezTo>
                    <a:pt x="95246" y="112087"/>
                    <a:pt x="94794" y="112087"/>
                    <a:pt x="94342" y="112087"/>
                  </a:cubicBezTo>
                  <a:cubicBezTo>
                    <a:pt x="94071" y="112214"/>
                    <a:pt x="93800" y="112087"/>
                    <a:pt x="93529" y="112214"/>
                  </a:cubicBezTo>
                  <a:cubicBezTo>
                    <a:pt x="93258" y="112469"/>
                    <a:pt x="92986" y="113487"/>
                    <a:pt x="92625" y="113487"/>
                  </a:cubicBezTo>
                  <a:cubicBezTo>
                    <a:pt x="92354" y="113487"/>
                    <a:pt x="91088" y="111960"/>
                    <a:pt x="91088" y="111578"/>
                  </a:cubicBezTo>
                  <a:cubicBezTo>
                    <a:pt x="91088" y="111451"/>
                    <a:pt x="91450" y="111196"/>
                    <a:pt x="91450" y="111196"/>
                  </a:cubicBezTo>
                  <a:cubicBezTo>
                    <a:pt x="91811" y="110687"/>
                    <a:pt x="92173" y="109033"/>
                    <a:pt x="91902" y="108269"/>
                  </a:cubicBezTo>
                  <a:cubicBezTo>
                    <a:pt x="91540" y="107251"/>
                    <a:pt x="90546" y="105745"/>
                    <a:pt x="89642" y="105617"/>
                  </a:cubicBezTo>
                  <a:cubicBezTo>
                    <a:pt x="89190" y="105469"/>
                    <a:pt x="87924" y="105108"/>
                    <a:pt x="87653" y="104345"/>
                  </a:cubicBezTo>
                  <a:cubicBezTo>
                    <a:pt x="87653" y="104090"/>
                    <a:pt x="87291" y="103072"/>
                    <a:pt x="87487" y="102945"/>
                  </a:cubicBezTo>
                  <a:cubicBezTo>
                    <a:pt x="88376" y="102308"/>
                    <a:pt x="88376" y="101290"/>
                    <a:pt x="87653" y="100526"/>
                  </a:cubicBezTo>
                  <a:cubicBezTo>
                    <a:pt x="87487" y="100272"/>
                    <a:pt x="86930" y="99890"/>
                    <a:pt x="86854" y="99508"/>
                  </a:cubicBezTo>
                  <a:cubicBezTo>
                    <a:pt x="86674" y="98744"/>
                    <a:pt x="87126" y="98235"/>
                    <a:pt x="87201" y="97472"/>
                  </a:cubicBezTo>
                  <a:cubicBezTo>
                    <a:pt x="87382" y="97344"/>
                    <a:pt x="88286" y="95690"/>
                    <a:pt x="87758" y="95690"/>
                  </a:cubicBezTo>
                  <a:cubicBezTo>
                    <a:pt x="87201" y="95690"/>
                    <a:pt x="86583" y="95690"/>
                    <a:pt x="86222" y="95053"/>
                  </a:cubicBezTo>
                  <a:cubicBezTo>
                    <a:pt x="86041" y="94544"/>
                    <a:pt x="85499" y="94035"/>
                    <a:pt x="85408" y="93526"/>
                  </a:cubicBezTo>
                  <a:cubicBezTo>
                    <a:pt x="85047" y="92253"/>
                    <a:pt x="85499" y="91490"/>
                    <a:pt x="84233" y="91999"/>
                  </a:cubicBezTo>
                  <a:cubicBezTo>
                    <a:pt x="83691" y="92253"/>
                    <a:pt x="83691" y="93653"/>
                    <a:pt x="83148" y="93781"/>
                  </a:cubicBezTo>
                  <a:cubicBezTo>
                    <a:pt x="82787" y="93781"/>
                    <a:pt x="81883" y="91362"/>
                    <a:pt x="81792" y="91744"/>
                  </a:cubicBezTo>
                  <a:cubicBezTo>
                    <a:pt x="81612" y="92635"/>
                    <a:pt x="81069" y="92508"/>
                    <a:pt x="80527" y="92762"/>
                  </a:cubicBezTo>
                  <a:cubicBezTo>
                    <a:pt x="80165" y="92890"/>
                    <a:pt x="80346" y="93017"/>
                    <a:pt x="80165" y="93399"/>
                  </a:cubicBezTo>
                  <a:cubicBezTo>
                    <a:pt x="80075" y="93781"/>
                    <a:pt x="79442" y="94162"/>
                    <a:pt x="79261" y="94417"/>
                  </a:cubicBezTo>
                  <a:cubicBezTo>
                    <a:pt x="79080" y="94544"/>
                    <a:pt x="77363" y="94035"/>
                    <a:pt x="76821" y="94544"/>
                  </a:cubicBezTo>
                  <a:cubicBezTo>
                    <a:pt x="76640" y="94672"/>
                    <a:pt x="76640" y="95308"/>
                    <a:pt x="76278" y="95563"/>
                  </a:cubicBezTo>
                  <a:cubicBezTo>
                    <a:pt x="75645" y="96072"/>
                    <a:pt x="74847" y="96326"/>
                    <a:pt x="74305" y="97090"/>
                  </a:cubicBezTo>
                  <a:cubicBezTo>
                    <a:pt x="72497" y="99381"/>
                    <a:pt x="72677" y="95944"/>
                    <a:pt x="71050" y="95944"/>
                  </a:cubicBezTo>
                  <a:cubicBezTo>
                    <a:pt x="69514" y="95817"/>
                    <a:pt x="70508" y="97981"/>
                    <a:pt x="69966" y="98617"/>
                  </a:cubicBezTo>
                  <a:cubicBezTo>
                    <a:pt x="68971" y="99890"/>
                    <a:pt x="70056" y="99508"/>
                    <a:pt x="70056" y="100781"/>
                  </a:cubicBezTo>
                  <a:cubicBezTo>
                    <a:pt x="69966" y="101417"/>
                    <a:pt x="69423" y="101417"/>
                    <a:pt x="69514" y="102435"/>
                  </a:cubicBezTo>
                  <a:cubicBezTo>
                    <a:pt x="69694" y="103581"/>
                    <a:pt x="68971" y="103581"/>
                    <a:pt x="68248" y="103708"/>
                  </a:cubicBezTo>
                  <a:cubicBezTo>
                    <a:pt x="67254" y="103708"/>
                    <a:pt x="67254" y="101672"/>
                    <a:pt x="66440" y="102690"/>
                  </a:cubicBezTo>
                  <a:cubicBezTo>
                    <a:pt x="66350" y="103199"/>
                    <a:pt x="65265" y="104217"/>
                    <a:pt x="64903" y="104345"/>
                  </a:cubicBezTo>
                  <a:cubicBezTo>
                    <a:pt x="63728" y="104854"/>
                    <a:pt x="63096" y="104451"/>
                    <a:pt x="62372" y="103326"/>
                  </a:cubicBezTo>
                  <a:cubicBezTo>
                    <a:pt x="61935" y="102563"/>
                    <a:pt x="61303" y="103581"/>
                    <a:pt x="60760" y="103326"/>
                  </a:cubicBezTo>
                  <a:cubicBezTo>
                    <a:pt x="60308" y="103072"/>
                    <a:pt x="60037" y="102563"/>
                    <a:pt x="59766" y="102054"/>
                  </a:cubicBezTo>
                  <a:cubicBezTo>
                    <a:pt x="59314" y="101290"/>
                    <a:pt x="59043" y="102690"/>
                    <a:pt x="58410" y="102054"/>
                  </a:cubicBezTo>
                  <a:cubicBezTo>
                    <a:pt x="57687" y="101035"/>
                    <a:pt x="57145" y="99890"/>
                    <a:pt x="56421" y="98872"/>
                  </a:cubicBezTo>
                  <a:cubicBezTo>
                    <a:pt x="56421" y="98363"/>
                    <a:pt x="56150" y="97981"/>
                    <a:pt x="56060" y="97472"/>
                  </a:cubicBezTo>
                  <a:cubicBezTo>
                    <a:pt x="55879" y="96581"/>
                    <a:pt x="55789" y="95563"/>
                    <a:pt x="55517" y="94799"/>
                  </a:cubicBezTo>
                  <a:cubicBezTo>
                    <a:pt x="55156" y="93781"/>
                    <a:pt x="53800" y="93272"/>
                    <a:pt x="53167" y="92635"/>
                  </a:cubicBezTo>
                  <a:cubicBezTo>
                    <a:pt x="52715" y="92253"/>
                    <a:pt x="53077" y="91999"/>
                    <a:pt x="53167" y="91490"/>
                  </a:cubicBezTo>
                  <a:cubicBezTo>
                    <a:pt x="53348" y="90726"/>
                    <a:pt x="53167" y="90217"/>
                    <a:pt x="53077" y="89474"/>
                  </a:cubicBezTo>
                  <a:cubicBezTo>
                    <a:pt x="53167" y="88838"/>
                    <a:pt x="52806" y="87438"/>
                    <a:pt x="52625" y="86802"/>
                  </a:cubicBezTo>
                  <a:cubicBezTo>
                    <a:pt x="52354" y="85783"/>
                    <a:pt x="52806" y="84383"/>
                    <a:pt x="52896" y="83365"/>
                  </a:cubicBezTo>
                  <a:cubicBezTo>
                    <a:pt x="52986" y="82092"/>
                    <a:pt x="52715" y="81202"/>
                    <a:pt x="53077" y="80056"/>
                  </a:cubicBezTo>
                  <a:cubicBezTo>
                    <a:pt x="53167" y="79802"/>
                    <a:pt x="53258" y="79420"/>
                    <a:pt x="53167" y="79038"/>
                  </a:cubicBezTo>
                  <a:cubicBezTo>
                    <a:pt x="52806" y="78911"/>
                    <a:pt x="52534" y="79038"/>
                    <a:pt x="52173" y="78401"/>
                  </a:cubicBezTo>
                  <a:cubicBezTo>
                    <a:pt x="51902" y="77765"/>
                    <a:pt x="52806" y="78147"/>
                    <a:pt x="52896" y="77256"/>
                  </a:cubicBezTo>
                  <a:cubicBezTo>
                    <a:pt x="52896" y="76874"/>
                    <a:pt x="52896" y="73586"/>
                    <a:pt x="52444" y="74965"/>
                  </a:cubicBezTo>
                  <a:cubicBezTo>
                    <a:pt x="52173" y="75856"/>
                    <a:pt x="51178" y="75983"/>
                    <a:pt x="50726" y="76747"/>
                  </a:cubicBezTo>
                  <a:cubicBezTo>
                    <a:pt x="49928" y="78401"/>
                    <a:pt x="50094" y="82602"/>
                    <a:pt x="48301" y="79420"/>
                  </a:cubicBezTo>
                  <a:cubicBezTo>
                    <a:pt x="47306" y="77638"/>
                    <a:pt x="47306" y="77638"/>
                    <a:pt x="47306" y="77638"/>
                  </a:cubicBezTo>
                  <a:cubicBezTo>
                    <a:pt x="46764" y="76620"/>
                    <a:pt x="47397" y="75474"/>
                    <a:pt x="46583" y="74710"/>
                  </a:cubicBezTo>
                  <a:cubicBezTo>
                    <a:pt x="46312" y="74583"/>
                    <a:pt x="46041" y="75220"/>
                    <a:pt x="45770" y="75347"/>
                  </a:cubicBezTo>
                  <a:cubicBezTo>
                    <a:pt x="45227" y="75729"/>
                    <a:pt x="44143" y="75220"/>
                    <a:pt x="43329" y="75601"/>
                  </a:cubicBezTo>
                  <a:cubicBezTo>
                    <a:pt x="42787" y="75856"/>
                    <a:pt x="42154" y="76111"/>
                    <a:pt x="41521" y="76238"/>
                  </a:cubicBezTo>
                  <a:cubicBezTo>
                    <a:pt x="40979" y="76365"/>
                    <a:pt x="40527" y="77765"/>
                    <a:pt x="40708" y="78401"/>
                  </a:cubicBezTo>
                  <a:cubicBezTo>
                    <a:pt x="41160" y="79802"/>
                    <a:pt x="41250" y="80947"/>
                    <a:pt x="40346" y="81965"/>
                  </a:cubicBezTo>
                  <a:cubicBezTo>
                    <a:pt x="40346" y="82729"/>
                    <a:pt x="39442" y="82474"/>
                    <a:pt x="39080" y="82729"/>
                  </a:cubicBezTo>
                  <a:cubicBezTo>
                    <a:pt x="38372" y="83365"/>
                    <a:pt x="39005" y="85274"/>
                    <a:pt x="39261" y="86038"/>
                  </a:cubicBezTo>
                  <a:cubicBezTo>
                    <a:pt x="39442" y="86674"/>
                    <a:pt x="40346" y="86420"/>
                    <a:pt x="40617" y="87184"/>
                  </a:cubicBezTo>
                  <a:cubicBezTo>
                    <a:pt x="40798" y="87438"/>
                    <a:pt x="41160" y="88074"/>
                    <a:pt x="41069" y="88456"/>
                  </a:cubicBezTo>
                  <a:cubicBezTo>
                    <a:pt x="40888" y="89071"/>
                    <a:pt x="40256" y="89199"/>
                    <a:pt x="40798" y="90090"/>
                  </a:cubicBezTo>
                  <a:cubicBezTo>
                    <a:pt x="41160" y="90726"/>
                    <a:pt x="41521" y="90599"/>
                    <a:pt x="41160" y="91744"/>
                  </a:cubicBezTo>
                  <a:cubicBezTo>
                    <a:pt x="40527" y="92890"/>
                    <a:pt x="40708" y="94672"/>
                    <a:pt x="41702" y="95308"/>
                  </a:cubicBezTo>
                  <a:cubicBezTo>
                    <a:pt x="42154" y="95690"/>
                    <a:pt x="42154" y="96708"/>
                    <a:pt x="41883" y="97217"/>
                  </a:cubicBezTo>
                  <a:cubicBezTo>
                    <a:pt x="41702" y="97726"/>
                    <a:pt x="42154" y="98490"/>
                    <a:pt x="42244" y="98872"/>
                  </a:cubicBezTo>
                  <a:cubicBezTo>
                    <a:pt x="42606" y="99635"/>
                    <a:pt x="41160" y="100654"/>
                    <a:pt x="41069" y="101035"/>
                  </a:cubicBezTo>
                  <a:cubicBezTo>
                    <a:pt x="41069" y="101544"/>
                    <a:pt x="41340" y="101926"/>
                    <a:pt x="41340" y="102435"/>
                  </a:cubicBezTo>
                  <a:cubicBezTo>
                    <a:pt x="41250" y="103199"/>
                    <a:pt x="40617" y="103835"/>
                    <a:pt x="40346" y="104345"/>
                  </a:cubicBezTo>
                  <a:cubicBezTo>
                    <a:pt x="40256" y="104960"/>
                    <a:pt x="39984" y="104960"/>
                    <a:pt x="39713" y="105342"/>
                  </a:cubicBezTo>
                  <a:cubicBezTo>
                    <a:pt x="39532" y="105745"/>
                    <a:pt x="39623" y="106126"/>
                    <a:pt x="39532" y="106360"/>
                  </a:cubicBezTo>
                  <a:cubicBezTo>
                    <a:pt x="39532" y="106636"/>
                    <a:pt x="39261" y="106742"/>
                    <a:pt x="39171" y="107123"/>
                  </a:cubicBezTo>
                  <a:cubicBezTo>
                    <a:pt x="39005" y="108269"/>
                    <a:pt x="39171" y="109796"/>
                    <a:pt x="39005" y="111069"/>
                  </a:cubicBezTo>
                  <a:cubicBezTo>
                    <a:pt x="38809" y="112087"/>
                    <a:pt x="38448" y="111196"/>
                    <a:pt x="38101" y="111451"/>
                  </a:cubicBezTo>
                  <a:cubicBezTo>
                    <a:pt x="37815" y="111451"/>
                    <a:pt x="37197" y="112087"/>
                    <a:pt x="37016" y="112342"/>
                  </a:cubicBezTo>
                  <a:cubicBezTo>
                    <a:pt x="37016" y="112596"/>
                    <a:pt x="37378" y="112978"/>
                    <a:pt x="37197" y="113360"/>
                  </a:cubicBezTo>
                  <a:cubicBezTo>
                    <a:pt x="37016" y="114251"/>
                    <a:pt x="36745" y="114251"/>
                    <a:pt x="36203" y="114633"/>
                  </a:cubicBezTo>
                  <a:cubicBezTo>
                    <a:pt x="35751" y="114887"/>
                    <a:pt x="35751" y="115651"/>
                    <a:pt x="35570" y="116287"/>
                  </a:cubicBezTo>
                  <a:cubicBezTo>
                    <a:pt x="35661" y="116924"/>
                    <a:pt x="35751" y="118324"/>
                    <a:pt x="35389" y="118706"/>
                  </a:cubicBezTo>
                  <a:cubicBezTo>
                    <a:pt x="34937" y="119342"/>
                    <a:pt x="34485" y="119342"/>
                    <a:pt x="33943" y="119469"/>
                  </a:cubicBezTo>
                  <a:cubicBezTo>
                    <a:pt x="33491" y="119596"/>
                    <a:pt x="33401" y="119724"/>
                    <a:pt x="33401" y="119978"/>
                  </a:cubicBezTo>
                  <a:lnTo>
                    <a:pt x="33401" y="119978"/>
                  </a:lnTo>
                  <a:cubicBezTo>
                    <a:pt x="32677" y="119469"/>
                    <a:pt x="31231" y="118196"/>
                    <a:pt x="31050" y="117051"/>
                  </a:cubicBezTo>
                  <a:cubicBezTo>
                    <a:pt x="30870" y="115905"/>
                    <a:pt x="30508" y="115142"/>
                    <a:pt x="29604" y="114633"/>
                  </a:cubicBezTo>
                  <a:cubicBezTo>
                    <a:pt x="28971" y="114378"/>
                    <a:pt x="28700" y="114124"/>
                    <a:pt x="28248" y="113360"/>
                  </a:cubicBezTo>
                  <a:cubicBezTo>
                    <a:pt x="28248" y="112978"/>
                    <a:pt x="28158" y="112214"/>
                    <a:pt x="27977" y="111833"/>
                  </a:cubicBezTo>
                  <a:cubicBezTo>
                    <a:pt x="27796" y="111451"/>
                    <a:pt x="27344" y="111196"/>
                    <a:pt x="27525" y="110433"/>
                  </a:cubicBezTo>
                  <a:cubicBezTo>
                    <a:pt x="27706" y="109414"/>
                    <a:pt x="27796" y="108778"/>
                    <a:pt x="27796" y="107633"/>
                  </a:cubicBezTo>
                  <a:cubicBezTo>
                    <a:pt x="27796" y="106636"/>
                    <a:pt x="27254" y="106742"/>
                    <a:pt x="26983" y="105978"/>
                  </a:cubicBezTo>
                  <a:cubicBezTo>
                    <a:pt x="26892" y="105469"/>
                    <a:pt x="26802" y="104960"/>
                    <a:pt x="26726" y="104599"/>
                  </a:cubicBezTo>
                  <a:cubicBezTo>
                    <a:pt x="26259" y="102690"/>
                    <a:pt x="27163" y="102690"/>
                    <a:pt x="27435" y="101290"/>
                  </a:cubicBezTo>
                  <a:cubicBezTo>
                    <a:pt x="27525" y="100781"/>
                    <a:pt x="27615" y="100399"/>
                    <a:pt x="27525" y="99890"/>
                  </a:cubicBezTo>
                  <a:cubicBezTo>
                    <a:pt x="27525" y="99508"/>
                    <a:pt x="27088" y="99254"/>
                    <a:pt x="26983" y="98872"/>
                  </a:cubicBezTo>
                  <a:cubicBezTo>
                    <a:pt x="26983" y="98617"/>
                    <a:pt x="27435" y="96708"/>
                    <a:pt x="27525" y="96581"/>
                  </a:cubicBezTo>
                  <a:cubicBezTo>
                    <a:pt x="27796" y="96199"/>
                    <a:pt x="28338" y="95817"/>
                    <a:pt x="28519" y="95435"/>
                  </a:cubicBezTo>
                  <a:cubicBezTo>
                    <a:pt x="28881" y="94926"/>
                    <a:pt x="28881" y="93526"/>
                    <a:pt x="28881" y="92890"/>
                  </a:cubicBezTo>
                  <a:cubicBezTo>
                    <a:pt x="28881" y="91617"/>
                    <a:pt x="28338" y="90471"/>
                    <a:pt x="28971" y="89347"/>
                  </a:cubicBezTo>
                  <a:cubicBezTo>
                    <a:pt x="29242" y="88838"/>
                    <a:pt x="28429" y="88456"/>
                    <a:pt x="28790" y="88074"/>
                  </a:cubicBezTo>
                  <a:cubicBezTo>
                    <a:pt x="29152" y="87820"/>
                    <a:pt x="29875" y="88329"/>
                    <a:pt x="29333" y="87184"/>
                  </a:cubicBezTo>
                  <a:cubicBezTo>
                    <a:pt x="29152" y="86165"/>
                    <a:pt x="28610" y="85402"/>
                    <a:pt x="28519" y="84383"/>
                  </a:cubicBezTo>
                  <a:cubicBezTo>
                    <a:pt x="28429" y="83365"/>
                    <a:pt x="28881" y="82602"/>
                    <a:pt x="28881" y="81711"/>
                  </a:cubicBezTo>
                  <a:cubicBezTo>
                    <a:pt x="28881" y="81456"/>
                    <a:pt x="28700" y="80311"/>
                    <a:pt x="28610" y="80056"/>
                  </a:cubicBezTo>
                  <a:cubicBezTo>
                    <a:pt x="28519" y="79674"/>
                    <a:pt x="27796" y="78401"/>
                    <a:pt x="27615" y="78401"/>
                  </a:cubicBezTo>
                  <a:cubicBezTo>
                    <a:pt x="27254" y="78401"/>
                    <a:pt x="26892" y="78911"/>
                    <a:pt x="26531" y="79038"/>
                  </a:cubicBezTo>
                  <a:cubicBezTo>
                    <a:pt x="26169" y="79292"/>
                    <a:pt x="25898" y="78401"/>
                    <a:pt x="25822" y="78020"/>
                  </a:cubicBezTo>
                  <a:cubicBezTo>
                    <a:pt x="25280" y="77256"/>
                    <a:pt x="25190" y="76492"/>
                    <a:pt x="24828" y="75729"/>
                  </a:cubicBezTo>
                  <a:cubicBezTo>
                    <a:pt x="24376" y="74710"/>
                    <a:pt x="24286" y="74201"/>
                    <a:pt x="24195" y="72929"/>
                  </a:cubicBezTo>
                  <a:cubicBezTo>
                    <a:pt x="24195" y="72292"/>
                    <a:pt x="23834" y="72059"/>
                    <a:pt x="24015" y="71550"/>
                  </a:cubicBezTo>
                  <a:cubicBezTo>
                    <a:pt x="24286" y="70786"/>
                    <a:pt x="24286" y="70150"/>
                    <a:pt x="24286" y="69386"/>
                  </a:cubicBezTo>
                  <a:cubicBezTo>
                    <a:pt x="24286" y="68241"/>
                    <a:pt x="24647" y="67350"/>
                    <a:pt x="24919" y="66331"/>
                  </a:cubicBezTo>
                  <a:cubicBezTo>
                    <a:pt x="25009" y="65950"/>
                    <a:pt x="25642" y="64550"/>
                    <a:pt x="25536" y="64295"/>
                  </a:cubicBezTo>
                  <a:cubicBezTo>
                    <a:pt x="25370" y="63913"/>
                    <a:pt x="24647" y="63404"/>
                    <a:pt x="24828" y="62895"/>
                  </a:cubicBezTo>
                  <a:cubicBezTo>
                    <a:pt x="25009" y="62386"/>
                    <a:pt x="24647" y="62386"/>
                    <a:pt x="24286" y="62259"/>
                  </a:cubicBezTo>
                  <a:cubicBezTo>
                    <a:pt x="23743" y="62004"/>
                    <a:pt x="23743" y="61622"/>
                    <a:pt x="23291" y="61113"/>
                  </a:cubicBezTo>
                  <a:cubicBezTo>
                    <a:pt x="22207" y="60095"/>
                    <a:pt x="21845" y="62259"/>
                    <a:pt x="21393" y="62131"/>
                  </a:cubicBezTo>
                  <a:cubicBezTo>
                    <a:pt x="21032" y="62131"/>
                    <a:pt x="20851" y="62259"/>
                    <a:pt x="20399" y="62131"/>
                  </a:cubicBezTo>
                  <a:cubicBezTo>
                    <a:pt x="19947" y="62004"/>
                    <a:pt x="20218" y="59077"/>
                    <a:pt x="20037" y="58440"/>
                  </a:cubicBezTo>
                  <a:cubicBezTo>
                    <a:pt x="19585" y="57316"/>
                    <a:pt x="19676" y="59204"/>
                    <a:pt x="19495" y="59459"/>
                  </a:cubicBezTo>
                  <a:cubicBezTo>
                    <a:pt x="18862" y="60604"/>
                    <a:pt x="18410" y="59459"/>
                    <a:pt x="17777" y="59586"/>
                  </a:cubicBezTo>
                  <a:cubicBezTo>
                    <a:pt x="17325" y="59713"/>
                    <a:pt x="17054" y="60350"/>
                    <a:pt x="16602" y="60604"/>
                  </a:cubicBezTo>
                  <a:cubicBezTo>
                    <a:pt x="16421" y="61240"/>
                    <a:pt x="16512" y="61113"/>
                    <a:pt x="16693" y="61750"/>
                  </a:cubicBezTo>
                  <a:cubicBezTo>
                    <a:pt x="16693" y="62004"/>
                    <a:pt x="16964" y="62386"/>
                    <a:pt x="17054" y="62513"/>
                  </a:cubicBezTo>
                  <a:cubicBezTo>
                    <a:pt x="17416" y="62768"/>
                    <a:pt x="17325" y="63404"/>
                    <a:pt x="17054" y="63786"/>
                  </a:cubicBezTo>
                  <a:cubicBezTo>
                    <a:pt x="16602" y="64677"/>
                    <a:pt x="14975" y="65950"/>
                    <a:pt x="14177" y="66077"/>
                  </a:cubicBezTo>
                  <a:cubicBezTo>
                    <a:pt x="13363" y="66331"/>
                    <a:pt x="12911" y="67222"/>
                    <a:pt x="12097" y="67604"/>
                  </a:cubicBezTo>
                  <a:cubicBezTo>
                    <a:pt x="11645" y="67477"/>
                    <a:pt x="12007" y="66331"/>
                    <a:pt x="11374" y="66713"/>
                  </a:cubicBezTo>
                  <a:cubicBezTo>
                    <a:pt x="10922" y="66968"/>
                    <a:pt x="10290" y="67604"/>
                    <a:pt x="9747" y="67350"/>
                  </a:cubicBezTo>
                  <a:cubicBezTo>
                    <a:pt x="9114" y="66968"/>
                    <a:pt x="7487" y="66459"/>
                    <a:pt x="6945" y="65822"/>
                  </a:cubicBezTo>
                  <a:cubicBezTo>
                    <a:pt x="6312" y="65186"/>
                    <a:pt x="6131" y="66713"/>
                    <a:pt x="5499" y="66077"/>
                  </a:cubicBezTo>
                  <a:cubicBezTo>
                    <a:pt x="5318" y="65950"/>
                    <a:pt x="4956" y="65568"/>
                    <a:pt x="4775" y="66077"/>
                  </a:cubicBezTo>
                  <a:cubicBezTo>
                    <a:pt x="4233" y="67350"/>
                    <a:pt x="3510" y="65441"/>
                    <a:pt x="3239" y="65186"/>
                  </a:cubicBezTo>
                  <a:cubicBezTo>
                    <a:pt x="2877" y="64931"/>
                    <a:pt x="2335" y="65441"/>
                    <a:pt x="1973" y="65441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PA-形状 4266"/>
            <p:cNvSpPr/>
            <p:nvPr>
              <p:custDataLst>
                <p:tags r:id="rId25"/>
              </p:custDataLst>
            </p:nvPr>
          </p:nvSpPr>
          <p:spPr>
            <a:xfrm>
              <a:off x="7836454" y="4027512"/>
              <a:ext cx="1193242" cy="182342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251" y="98536"/>
                  </a:moveTo>
                  <a:lnTo>
                    <a:pt x="91251" y="98536"/>
                  </a:lnTo>
                  <a:cubicBezTo>
                    <a:pt x="91251" y="98954"/>
                    <a:pt x="90399" y="98815"/>
                    <a:pt x="89973" y="98675"/>
                  </a:cubicBezTo>
                  <a:cubicBezTo>
                    <a:pt x="89760" y="98675"/>
                    <a:pt x="89334" y="98536"/>
                    <a:pt x="89121" y="98536"/>
                  </a:cubicBezTo>
                  <a:cubicBezTo>
                    <a:pt x="88908" y="98536"/>
                    <a:pt x="88482" y="98397"/>
                    <a:pt x="88269" y="98397"/>
                  </a:cubicBezTo>
                  <a:cubicBezTo>
                    <a:pt x="88269" y="98118"/>
                    <a:pt x="88482" y="97979"/>
                    <a:pt x="88482" y="97979"/>
                  </a:cubicBezTo>
                  <a:cubicBezTo>
                    <a:pt x="88908" y="97560"/>
                    <a:pt x="88695" y="97142"/>
                    <a:pt x="88908" y="96864"/>
                  </a:cubicBezTo>
                  <a:cubicBezTo>
                    <a:pt x="89121" y="96585"/>
                    <a:pt x="89334" y="95749"/>
                    <a:pt x="89760" y="95609"/>
                  </a:cubicBezTo>
                  <a:cubicBezTo>
                    <a:pt x="90186" y="95609"/>
                    <a:pt x="90399" y="95749"/>
                    <a:pt x="90825" y="95749"/>
                  </a:cubicBezTo>
                  <a:cubicBezTo>
                    <a:pt x="91251" y="95749"/>
                    <a:pt x="91464" y="95749"/>
                    <a:pt x="91889" y="95749"/>
                  </a:cubicBezTo>
                  <a:cubicBezTo>
                    <a:pt x="91889" y="96167"/>
                    <a:pt x="91677" y="96445"/>
                    <a:pt x="91464" y="96864"/>
                  </a:cubicBezTo>
                  <a:cubicBezTo>
                    <a:pt x="91464" y="97282"/>
                    <a:pt x="91464" y="97700"/>
                    <a:pt x="91251" y="98118"/>
                  </a:cubicBezTo>
                  <a:cubicBezTo>
                    <a:pt x="91251" y="98536"/>
                    <a:pt x="91251" y="98536"/>
                    <a:pt x="91251" y="98536"/>
                  </a:cubicBezTo>
                  <a:close/>
                  <a:moveTo>
                    <a:pt x="45927" y="8896"/>
                  </a:moveTo>
                  <a:lnTo>
                    <a:pt x="45927" y="8896"/>
                  </a:lnTo>
                  <a:lnTo>
                    <a:pt x="45927" y="8896"/>
                  </a:lnTo>
                  <a:cubicBezTo>
                    <a:pt x="45075" y="9036"/>
                    <a:pt x="43833" y="9175"/>
                    <a:pt x="43194" y="9593"/>
                  </a:cubicBezTo>
                  <a:cubicBezTo>
                    <a:pt x="42768" y="10011"/>
                    <a:pt x="42555" y="10569"/>
                    <a:pt x="41703" y="10987"/>
                  </a:cubicBezTo>
                  <a:cubicBezTo>
                    <a:pt x="41277" y="11126"/>
                    <a:pt x="40212" y="10987"/>
                    <a:pt x="39787" y="10987"/>
                  </a:cubicBezTo>
                  <a:cubicBezTo>
                    <a:pt x="38935" y="10987"/>
                    <a:pt x="37870" y="10708"/>
                    <a:pt x="37657" y="10150"/>
                  </a:cubicBezTo>
                  <a:cubicBezTo>
                    <a:pt x="37444" y="9314"/>
                    <a:pt x="38083" y="9036"/>
                    <a:pt x="36166" y="9036"/>
                  </a:cubicBezTo>
                  <a:cubicBezTo>
                    <a:pt x="34463" y="9314"/>
                    <a:pt x="33824" y="10011"/>
                    <a:pt x="31907" y="9593"/>
                  </a:cubicBezTo>
                  <a:cubicBezTo>
                    <a:pt x="30629" y="9314"/>
                    <a:pt x="29991" y="8199"/>
                    <a:pt x="28926" y="8060"/>
                  </a:cubicBezTo>
                  <a:cubicBezTo>
                    <a:pt x="27435" y="7781"/>
                    <a:pt x="27009" y="8199"/>
                    <a:pt x="25519" y="7781"/>
                  </a:cubicBezTo>
                  <a:cubicBezTo>
                    <a:pt x="22750" y="6806"/>
                    <a:pt x="19769" y="11684"/>
                    <a:pt x="20834" y="13077"/>
                  </a:cubicBezTo>
                  <a:cubicBezTo>
                    <a:pt x="22111" y="14889"/>
                    <a:pt x="19982" y="15307"/>
                    <a:pt x="17462" y="15307"/>
                  </a:cubicBezTo>
                  <a:cubicBezTo>
                    <a:pt x="15758" y="15307"/>
                    <a:pt x="15758" y="16283"/>
                    <a:pt x="14267" y="16538"/>
                  </a:cubicBezTo>
                  <a:lnTo>
                    <a:pt x="14267" y="16538"/>
                  </a:lnTo>
                  <a:cubicBezTo>
                    <a:pt x="13416" y="17816"/>
                    <a:pt x="13416" y="17816"/>
                    <a:pt x="13416" y="17816"/>
                  </a:cubicBezTo>
                  <a:cubicBezTo>
                    <a:pt x="12351" y="18490"/>
                    <a:pt x="10860" y="19047"/>
                    <a:pt x="10221" y="19883"/>
                  </a:cubicBezTo>
                  <a:cubicBezTo>
                    <a:pt x="9370" y="20859"/>
                    <a:pt x="8944" y="20859"/>
                    <a:pt x="7453" y="20998"/>
                  </a:cubicBezTo>
                  <a:cubicBezTo>
                    <a:pt x="4897" y="21416"/>
                    <a:pt x="4897" y="21416"/>
                    <a:pt x="4897" y="21416"/>
                  </a:cubicBezTo>
                  <a:cubicBezTo>
                    <a:pt x="4259" y="21556"/>
                    <a:pt x="2342" y="20859"/>
                    <a:pt x="1916" y="20998"/>
                  </a:cubicBezTo>
                  <a:cubicBezTo>
                    <a:pt x="1277" y="21277"/>
                    <a:pt x="2342" y="22671"/>
                    <a:pt x="1064" y="23228"/>
                  </a:cubicBezTo>
                  <a:cubicBezTo>
                    <a:pt x="638" y="23507"/>
                    <a:pt x="1277" y="24204"/>
                    <a:pt x="1277" y="24622"/>
                  </a:cubicBezTo>
                  <a:cubicBezTo>
                    <a:pt x="1490" y="25180"/>
                    <a:pt x="851" y="25598"/>
                    <a:pt x="425" y="26155"/>
                  </a:cubicBezTo>
                  <a:cubicBezTo>
                    <a:pt x="0" y="27409"/>
                    <a:pt x="0" y="27409"/>
                    <a:pt x="0" y="27409"/>
                  </a:cubicBezTo>
                  <a:lnTo>
                    <a:pt x="0" y="27409"/>
                  </a:lnTo>
                  <a:cubicBezTo>
                    <a:pt x="212" y="27409"/>
                    <a:pt x="638" y="27409"/>
                    <a:pt x="851" y="27409"/>
                  </a:cubicBezTo>
                  <a:cubicBezTo>
                    <a:pt x="2981" y="27409"/>
                    <a:pt x="7879" y="25040"/>
                    <a:pt x="9370" y="25598"/>
                  </a:cubicBezTo>
                  <a:cubicBezTo>
                    <a:pt x="10008" y="25737"/>
                    <a:pt x="11925" y="27270"/>
                    <a:pt x="12138" y="27549"/>
                  </a:cubicBezTo>
                  <a:cubicBezTo>
                    <a:pt x="12777" y="28246"/>
                    <a:pt x="12564" y="28664"/>
                    <a:pt x="12138" y="29361"/>
                  </a:cubicBezTo>
                  <a:cubicBezTo>
                    <a:pt x="11925" y="29779"/>
                    <a:pt x="11499" y="32009"/>
                    <a:pt x="11925" y="32288"/>
                  </a:cubicBezTo>
                  <a:cubicBezTo>
                    <a:pt x="12564" y="32566"/>
                    <a:pt x="12990" y="32984"/>
                    <a:pt x="12351" y="33542"/>
                  </a:cubicBezTo>
                  <a:cubicBezTo>
                    <a:pt x="11925" y="34099"/>
                    <a:pt x="12777" y="34773"/>
                    <a:pt x="12990" y="35214"/>
                  </a:cubicBezTo>
                  <a:cubicBezTo>
                    <a:pt x="13629" y="36027"/>
                    <a:pt x="11925" y="36445"/>
                    <a:pt x="12777" y="37560"/>
                  </a:cubicBezTo>
                  <a:cubicBezTo>
                    <a:pt x="13203" y="38257"/>
                    <a:pt x="13416" y="38954"/>
                    <a:pt x="13416" y="39651"/>
                  </a:cubicBezTo>
                  <a:cubicBezTo>
                    <a:pt x="13416" y="40905"/>
                    <a:pt x="11925" y="41463"/>
                    <a:pt x="12564" y="42578"/>
                  </a:cubicBezTo>
                  <a:cubicBezTo>
                    <a:pt x="12777" y="43135"/>
                    <a:pt x="12777" y="43832"/>
                    <a:pt x="12777" y="44390"/>
                  </a:cubicBezTo>
                  <a:cubicBezTo>
                    <a:pt x="12564" y="44668"/>
                    <a:pt x="10860" y="46202"/>
                    <a:pt x="10647" y="46341"/>
                  </a:cubicBezTo>
                  <a:cubicBezTo>
                    <a:pt x="10008" y="47177"/>
                    <a:pt x="9157" y="46341"/>
                    <a:pt x="9370" y="47874"/>
                  </a:cubicBezTo>
                  <a:cubicBezTo>
                    <a:pt x="9370" y="48571"/>
                    <a:pt x="8731" y="49128"/>
                    <a:pt x="7879" y="49407"/>
                  </a:cubicBezTo>
                  <a:cubicBezTo>
                    <a:pt x="5110" y="50243"/>
                    <a:pt x="12564" y="53704"/>
                    <a:pt x="10860" y="55238"/>
                  </a:cubicBezTo>
                  <a:cubicBezTo>
                    <a:pt x="9370" y="56353"/>
                    <a:pt x="8731" y="57189"/>
                    <a:pt x="11925" y="57328"/>
                  </a:cubicBezTo>
                  <a:cubicBezTo>
                    <a:pt x="13203" y="57328"/>
                    <a:pt x="13203" y="57607"/>
                    <a:pt x="12990" y="58304"/>
                  </a:cubicBezTo>
                  <a:cubicBezTo>
                    <a:pt x="12777" y="59140"/>
                    <a:pt x="13629" y="59279"/>
                    <a:pt x="14480" y="59698"/>
                  </a:cubicBezTo>
                  <a:cubicBezTo>
                    <a:pt x="14906" y="60116"/>
                    <a:pt x="17213" y="59837"/>
                    <a:pt x="18065" y="59976"/>
                  </a:cubicBezTo>
                  <a:cubicBezTo>
                    <a:pt x="18917" y="60255"/>
                    <a:pt x="19343" y="60952"/>
                    <a:pt x="19982" y="61370"/>
                  </a:cubicBezTo>
                  <a:cubicBezTo>
                    <a:pt x="21047" y="61927"/>
                    <a:pt x="22750" y="60116"/>
                    <a:pt x="23176" y="61927"/>
                  </a:cubicBezTo>
                  <a:cubicBezTo>
                    <a:pt x="23389" y="62624"/>
                    <a:pt x="24028" y="63879"/>
                    <a:pt x="24667" y="64297"/>
                  </a:cubicBezTo>
                  <a:cubicBezTo>
                    <a:pt x="25519" y="64576"/>
                    <a:pt x="25944" y="64854"/>
                    <a:pt x="26583" y="65412"/>
                  </a:cubicBezTo>
                  <a:cubicBezTo>
                    <a:pt x="26796" y="65691"/>
                    <a:pt x="26583" y="66109"/>
                    <a:pt x="27009" y="66387"/>
                  </a:cubicBezTo>
                  <a:cubicBezTo>
                    <a:pt x="27648" y="66806"/>
                    <a:pt x="28713" y="66945"/>
                    <a:pt x="28926" y="67642"/>
                  </a:cubicBezTo>
                  <a:cubicBezTo>
                    <a:pt x="28926" y="68199"/>
                    <a:pt x="28713" y="69314"/>
                    <a:pt x="29778" y="69593"/>
                  </a:cubicBezTo>
                  <a:cubicBezTo>
                    <a:pt x="31268" y="69988"/>
                    <a:pt x="32546" y="70429"/>
                    <a:pt x="34037" y="70708"/>
                  </a:cubicBezTo>
                  <a:cubicBezTo>
                    <a:pt x="34889" y="70847"/>
                    <a:pt x="32759" y="72078"/>
                    <a:pt x="32972" y="72497"/>
                  </a:cubicBezTo>
                  <a:cubicBezTo>
                    <a:pt x="32972" y="72915"/>
                    <a:pt x="34889" y="73054"/>
                    <a:pt x="34889" y="73890"/>
                  </a:cubicBezTo>
                  <a:cubicBezTo>
                    <a:pt x="35527" y="77235"/>
                    <a:pt x="37018" y="74866"/>
                    <a:pt x="40000" y="75005"/>
                  </a:cubicBezTo>
                  <a:cubicBezTo>
                    <a:pt x="41490" y="75145"/>
                    <a:pt x="41490" y="76678"/>
                    <a:pt x="42981" y="76817"/>
                  </a:cubicBezTo>
                  <a:cubicBezTo>
                    <a:pt x="43833" y="76957"/>
                    <a:pt x="45288" y="76538"/>
                    <a:pt x="46140" y="76957"/>
                  </a:cubicBezTo>
                  <a:cubicBezTo>
                    <a:pt x="47240" y="77653"/>
                    <a:pt x="47240" y="77932"/>
                    <a:pt x="48695" y="78350"/>
                  </a:cubicBezTo>
                  <a:cubicBezTo>
                    <a:pt x="49121" y="78350"/>
                    <a:pt x="49760" y="78490"/>
                    <a:pt x="49973" y="78629"/>
                  </a:cubicBezTo>
                  <a:cubicBezTo>
                    <a:pt x="49973" y="78768"/>
                    <a:pt x="50612" y="79047"/>
                    <a:pt x="50612" y="78908"/>
                  </a:cubicBezTo>
                  <a:cubicBezTo>
                    <a:pt x="51464" y="78629"/>
                    <a:pt x="54871" y="76120"/>
                    <a:pt x="55084" y="75563"/>
                  </a:cubicBezTo>
                  <a:cubicBezTo>
                    <a:pt x="55297" y="75423"/>
                    <a:pt x="55297" y="75563"/>
                    <a:pt x="55297" y="75563"/>
                  </a:cubicBezTo>
                  <a:cubicBezTo>
                    <a:pt x="55297" y="76260"/>
                    <a:pt x="58704" y="78629"/>
                    <a:pt x="59769" y="79186"/>
                  </a:cubicBezTo>
                  <a:cubicBezTo>
                    <a:pt x="61898" y="80301"/>
                    <a:pt x="62750" y="79465"/>
                    <a:pt x="64241" y="78629"/>
                  </a:cubicBezTo>
                  <a:cubicBezTo>
                    <a:pt x="65519" y="77932"/>
                    <a:pt x="65732" y="78490"/>
                    <a:pt x="66583" y="79047"/>
                  </a:cubicBezTo>
                  <a:cubicBezTo>
                    <a:pt x="67648" y="80023"/>
                    <a:pt x="68713" y="80998"/>
                    <a:pt x="70417" y="81556"/>
                  </a:cubicBezTo>
                  <a:cubicBezTo>
                    <a:pt x="72759" y="82392"/>
                    <a:pt x="72511" y="82113"/>
                    <a:pt x="72511" y="83925"/>
                  </a:cubicBezTo>
                  <a:cubicBezTo>
                    <a:pt x="72333" y="84483"/>
                    <a:pt x="72511" y="85180"/>
                    <a:pt x="71907" y="85737"/>
                  </a:cubicBezTo>
                  <a:cubicBezTo>
                    <a:pt x="71268" y="86016"/>
                    <a:pt x="71055" y="86155"/>
                    <a:pt x="70204" y="86016"/>
                  </a:cubicBezTo>
                  <a:cubicBezTo>
                    <a:pt x="68926" y="85598"/>
                    <a:pt x="68713" y="86295"/>
                    <a:pt x="68926" y="86991"/>
                  </a:cubicBezTo>
                  <a:cubicBezTo>
                    <a:pt x="69139" y="87688"/>
                    <a:pt x="68074" y="88246"/>
                    <a:pt x="67648" y="88780"/>
                  </a:cubicBezTo>
                  <a:cubicBezTo>
                    <a:pt x="66370" y="89639"/>
                    <a:pt x="64880" y="89756"/>
                    <a:pt x="63602" y="90592"/>
                  </a:cubicBezTo>
                  <a:cubicBezTo>
                    <a:pt x="62750" y="91428"/>
                    <a:pt x="63389" y="92404"/>
                    <a:pt x="62750" y="93240"/>
                  </a:cubicBezTo>
                  <a:cubicBezTo>
                    <a:pt x="62324" y="93658"/>
                    <a:pt x="61472" y="94076"/>
                    <a:pt x="61898" y="94494"/>
                  </a:cubicBezTo>
                  <a:cubicBezTo>
                    <a:pt x="62111" y="95052"/>
                    <a:pt x="63389" y="94773"/>
                    <a:pt x="64028" y="94634"/>
                  </a:cubicBezTo>
                  <a:cubicBezTo>
                    <a:pt x="65732" y="94216"/>
                    <a:pt x="65732" y="95191"/>
                    <a:pt x="67435" y="95052"/>
                  </a:cubicBezTo>
                  <a:cubicBezTo>
                    <a:pt x="68074" y="95052"/>
                    <a:pt x="68713" y="94912"/>
                    <a:pt x="69352" y="95052"/>
                  </a:cubicBezTo>
                  <a:cubicBezTo>
                    <a:pt x="70204" y="95470"/>
                    <a:pt x="69991" y="95749"/>
                    <a:pt x="70417" y="96306"/>
                  </a:cubicBezTo>
                  <a:cubicBezTo>
                    <a:pt x="70629" y="96585"/>
                    <a:pt x="71055" y="96585"/>
                    <a:pt x="71268" y="96864"/>
                  </a:cubicBezTo>
                  <a:cubicBezTo>
                    <a:pt x="72511" y="97700"/>
                    <a:pt x="74853" y="99651"/>
                    <a:pt x="76983" y="99372"/>
                  </a:cubicBezTo>
                  <a:cubicBezTo>
                    <a:pt x="79325" y="99094"/>
                    <a:pt x="80177" y="99930"/>
                    <a:pt x="79112" y="101324"/>
                  </a:cubicBezTo>
                  <a:cubicBezTo>
                    <a:pt x="78473" y="102299"/>
                    <a:pt x="78899" y="102717"/>
                    <a:pt x="79112" y="103693"/>
                  </a:cubicBezTo>
                  <a:cubicBezTo>
                    <a:pt x="79538" y="104808"/>
                    <a:pt x="81668" y="104947"/>
                    <a:pt x="82094" y="106062"/>
                  </a:cubicBezTo>
                  <a:cubicBezTo>
                    <a:pt x="82094" y="106341"/>
                    <a:pt x="82519" y="106736"/>
                    <a:pt x="82732" y="107038"/>
                  </a:cubicBezTo>
                  <a:cubicBezTo>
                    <a:pt x="82945" y="107293"/>
                    <a:pt x="82732" y="107572"/>
                    <a:pt x="82732" y="107851"/>
                  </a:cubicBezTo>
                  <a:cubicBezTo>
                    <a:pt x="82307" y="108408"/>
                    <a:pt x="83158" y="108687"/>
                    <a:pt x="83371" y="109245"/>
                  </a:cubicBezTo>
                  <a:cubicBezTo>
                    <a:pt x="84010" y="110499"/>
                    <a:pt x="83584" y="112450"/>
                    <a:pt x="85927" y="112450"/>
                  </a:cubicBezTo>
                  <a:cubicBezTo>
                    <a:pt x="85927" y="112590"/>
                    <a:pt x="82945" y="114262"/>
                    <a:pt x="82519" y="114819"/>
                  </a:cubicBezTo>
                  <a:cubicBezTo>
                    <a:pt x="81881" y="115377"/>
                    <a:pt x="80390" y="117189"/>
                    <a:pt x="80816" y="117886"/>
                  </a:cubicBezTo>
                  <a:cubicBezTo>
                    <a:pt x="82519" y="117607"/>
                    <a:pt x="87204" y="115377"/>
                    <a:pt x="88482" y="116492"/>
                  </a:cubicBezTo>
                  <a:cubicBezTo>
                    <a:pt x="89121" y="117049"/>
                    <a:pt x="89760" y="117746"/>
                    <a:pt x="91038" y="117468"/>
                  </a:cubicBezTo>
                  <a:cubicBezTo>
                    <a:pt x="92102" y="117189"/>
                    <a:pt x="92315" y="116492"/>
                    <a:pt x="93806" y="117049"/>
                  </a:cubicBezTo>
                  <a:cubicBezTo>
                    <a:pt x="95510" y="117607"/>
                    <a:pt x="91677" y="119558"/>
                    <a:pt x="95510" y="119698"/>
                  </a:cubicBezTo>
                  <a:cubicBezTo>
                    <a:pt x="99130" y="119976"/>
                    <a:pt x="99769" y="118861"/>
                    <a:pt x="100408" y="116910"/>
                  </a:cubicBezTo>
                  <a:cubicBezTo>
                    <a:pt x="100621" y="115795"/>
                    <a:pt x="101898" y="115238"/>
                    <a:pt x="102111" y="114262"/>
                  </a:cubicBezTo>
                  <a:cubicBezTo>
                    <a:pt x="102537" y="113286"/>
                    <a:pt x="102537" y="112450"/>
                    <a:pt x="103602" y="111614"/>
                  </a:cubicBezTo>
                  <a:cubicBezTo>
                    <a:pt x="104418" y="111056"/>
                    <a:pt x="106974" y="110499"/>
                    <a:pt x="106974" y="109523"/>
                  </a:cubicBezTo>
                  <a:cubicBezTo>
                    <a:pt x="106974" y="108687"/>
                    <a:pt x="108039" y="108826"/>
                    <a:pt x="108464" y="108130"/>
                  </a:cubicBezTo>
                  <a:cubicBezTo>
                    <a:pt x="108890" y="106736"/>
                    <a:pt x="106335" y="108269"/>
                    <a:pt x="106122" y="107293"/>
                  </a:cubicBezTo>
                  <a:cubicBezTo>
                    <a:pt x="106122" y="107038"/>
                    <a:pt x="106335" y="106341"/>
                    <a:pt x="106122" y="106062"/>
                  </a:cubicBezTo>
                  <a:cubicBezTo>
                    <a:pt x="105696" y="105644"/>
                    <a:pt x="104418" y="105783"/>
                    <a:pt x="103992" y="105226"/>
                  </a:cubicBezTo>
                  <a:cubicBezTo>
                    <a:pt x="102537" y="103832"/>
                    <a:pt x="100408" y="103832"/>
                    <a:pt x="98065" y="103414"/>
                  </a:cubicBezTo>
                  <a:cubicBezTo>
                    <a:pt x="98065" y="103135"/>
                    <a:pt x="98065" y="103135"/>
                    <a:pt x="98065" y="103135"/>
                  </a:cubicBezTo>
                  <a:cubicBezTo>
                    <a:pt x="98491" y="102717"/>
                    <a:pt x="97852" y="102160"/>
                    <a:pt x="97213" y="101881"/>
                  </a:cubicBezTo>
                  <a:cubicBezTo>
                    <a:pt x="96362" y="101463"/>
                    <a:pt x="97426" y="101045"/>
                    <a:pt x="97426" y="100627"/>
                  </a:cubicBezTo>
                  <a:cubicBezTo>
                    <a:pt x="97426" y="100348"/>
                    <a:pt x="97426" y="100069"/>
                    <a:pt x="97426" y="99790"/>
                  </a:cubicBezTo>
                  <a:cubicBezTo>
                    <a:pt x="97426" y="97839"/>
                    <a:pt x="95084" y="98675"/>
                    <a:pt x="93167" y="97839"/>
                  </a:cubicBezTo>
                  <a:cubicBezTo>
                    <a:pt x="92102" y="97282"/>
                    <a:pt x="94445" y="97282"/>
                    <a:pt x="94445" y="96585"/>
                  </a:cubicBezTo>
                  <a:cubicBezTo>
                    <a:pt x="94445" y="96306"/>
                    <a:pt x="93806" y="96027"/>
                    <a:pt x="94658" y="96027"/>
                  </a:cubicBezTo>
                  <a:cubicBezTo>
                    <a:pt x="95297" y="96027"/>
                    <a:pt x="95936" y="95888"/>
                    <a:pt x="95510" y="95470"/>
                  </a:cubicBezTo>
                  <a:cubicBezTo>
                    <a:pt x="96149" y="95191"/>
                    <a:pt x="97639" y="94634"/>
                    <a:pt x="98065" y="94216"/>
                  </a:cubicBezTo>
                  <a:cubicBezTo>
                    <a:pt x="98704" y="93519"/>
                    <a:pt x="98278" y="93101"/>
                    <a:pt x="98065" y="92543"/>
                  </a:cubicBezTo>
                  <a:cubicBezTo>
                    <a:pt x="97639" y="91149"/>
                    <a:pt x="98491" y="90592"/>
                    <a:pt x="97000" y="89639"/>
                  </a:cubicBezTo>
                  <a:cubicBezTo>
                    <a:pt x="95936" y="88780"/>
                    <a:pt x="96574" y="87967"/>
                    <a:pt x="96787" y="87131"/>
                  </a:cubicBezTo>
                  <a:cubicBezTo>
                    <a:pt x="97000" y="86713"/>
                    <a:pt x="97852" y="86295"/>
                    <a:pt x="97639" y="86016"/>
                  </a:cubicBezTo>
                  <a:cubicBezTo>
                    <a:pt x="98704" y="85458"/>
                    <a:pt x="102111" y="83925"/>
                    <a:pt x="103389" y="84065"/>
                  </a:cubicBezTo>
                  <a:cubicBezTo>
                    <a:pt x="105909" y="84343"/>
                    <a:pt x="107187" y="84622"/>
                    <a:pt x="107187" y="82531"/>
                  </a:cubicBezTo>
                  <a:cubicBezTo>
                    <a:pt x="107187" y="81835"/>
                    <a:pt x="107400" y="81416"/>
                    <a:pt x="108251" y="80859"/>
                  </a:cubicBezTo>
                  <a:cubicBezTo>
                    <a:pt x="108890" y="80441"/>
                    <a:pt x="107826" y="78490"/>
                    <a:pt x="107400" y="77932"/>
                  </a:cubicBezTo>
                  <a:cubicBezTo>
                    <a:pt x="106761" y="76399"/>
                    <a:pt x="105696" y="75981"/>
                    <a:pt x="108039" y="75284"/>
                  </a:cubicBezTo>
                  <a:cubicBezTo>
                    <a:pt x="109316" y="74866"/>
                    <a:pt x="111446" y="73751"/>
                    <a:pt x="112511" y="73612"/>
                  </a:cubicBezTo>
                  <a:cubicBezTo>
                    <a:pt x="114001" y="73612"/>
                    <a:pt x="114214" y="71823"/>
                    <a:pt x="115066" y="71265"/>
                  </a:cubicBezTo>
                  <a:cubicBezTo>
                    <a:pt x="116131" y="70150"/>
                    <a:pt x="117834" y="69988"/>
                    <a:pt x="119325" y="69314"/>
                  </a:cubicBezTo>
                  <a:cubicBezTo>
                    <a:pt x="119751" y="69036"/>
                    <a:pt x="119751" y="68757"/>
                    <a:pt x="119964" y="68617"/>
                  </a:cubicBezTo>
                  <a:lnTo>
                    <a:pt x="119964" y="68617"/>
                  </a:lnTo>
                  <a:cubicBezTo>
                    <a:pt x="118260" y="68060"/>
                    <a:pt x="114853" y="66666"/>
                    <a:pt x="114427" y="65412"/>
                  </a:cubicBezTo>
                  <a:cubicBezTo>
                    <a:pt x="114001" y="64157"/>
                    <a:pt x="113149" y="63321"/>
                    <a:pt x="111020" y="62764"/>
                  </a:cubicBezTo>
                  <a:cubicBezTo>
                    <a:pt x="109529" y="62485"/>
                    <a:pt x="108890" y="62206"/>
                    <a:pt x="107826" y="61370"/>
                  </a:cubicBezTo>
                  <a:cubicBezTo>
                    <a:pt x="107826" y="60952"/>
                    <a:pt x="107613" y="60116"/>
                    <a:pt x="107187" y="59698"/>
                  </a:cubicBezTo>
                  <a:cubicBezTo>
                    <a:pt x="106761" y="59279"/>
                    <a:pt x="105696" y="59001"/>
                    <a:pt x="106122" y="58164"/>
                  </a:cubicBezTo>
                  <a:cubicBezTo>
                    <a:pt x="106548" y="57049"/>
                    <a:pt x="106761" y="56353"/>
                    <a:pt x="106761" y="55098"/>
                  </a:cubicBezTo>
                  <a:cubicBezTo>
                    <a:pt x="106761" y="54006"/>
                    <a:pt x="105483" y="54123"/>
                    <a:pt x="104844" y="53286"/>
                  </a:cubicBezTo>
                  <a:cubicBezTo>
                    <a:pt x="104631" y="52729"/>
                    <a:pt x="104418" y="52171"/>
                    <a:pt x="104241" y="51777"/>
                  </a:cubicBezTo>
                  <a:cubicBezTo>
                    <a:pt x="103141" y="49686"/>
                    <a:pt x="105270" y="49686"/>
                    <a:pt x="105909" y="48153"/>
                  </a:cubicBezTo>
                  <a:cubicBezTo>
                    <a:pt x="106122" y="47595"/>
                    <a:pt x="106335" y="47177"/>
                    <a:pt x="106122" y="46620"/>
                  </a:cubicBezTo>
                  <a:cubicBezTo>
                    <a:pt x="106122" y="46202"/>
                    <a:pt x="105093" y="45923"/>
                    <a:pt x="104844" y="45505"/>
                  </a:cubicBezTo>
                  <a:cubicBezTo>
                    <a:pt x="104844" y="45226"/>
                    <a:pt x="105909" y="43135"/>
                    <a:pt x="106122" y="42996"/>
                  </a:cubicBezTo>
                  <a:cubicBezTo>
                    <a:pt x="106761" y="42578"/>
                    <a:pt x="108039" y="42160"/>
                    <a:pt x="108464" y="41742"/>
                  </a:cubicBezTo>
                  <a:cubicBezTo>
                    <a:pt x="109316" y="41184"/>
                    <a:pt x="109316" y="39651"/>
                    <a:pt x="109316" y="38954"/>
                  </a:cubicBezTo>
                  <a:cubicBezTo>
                    <a:pt x="109316" y="37560"/>
                    <a:pt x="108039" y="36306"/>
                    <a:pt x="109529" y="35075"/>
                  </a:cubicBezTo>
                  <a:cubicBezTo>
                    <a:pt x="110168" y="34518"/>
                    <a:pt x="108251" y="34099"/>
                    <a:pt x="109103" y="33681"/>
                  </a:cubicBezTo>
                  <a:cubicBezTo>
                    <a:pt x="109955" y="33403"/>
                    <a:pt x="111659" y="33960"/>
                    <a:pt x="110381" y="32706"/>
                  </a:cubicBezTo>
                  <a:cubicBezTo>
                    <a:pt x="109955" y="31591"/>
                    <a:pt x="108677" y="30754"/>
                    <a:pt x="108464" y="29639"/>
                  </a:cubicBezTo>
                  <a:cubicBezTo>
                    <a:pt x="108251" y="28524"/>
                    <a:pt x="109316" y="27688"/>
                    <a:pt x="109316" y="26713"/>
                  </a:cubicBezTo>
                  <a:cubicBezTo>
                    <a:pt x="109316" y="26434"/>
                    <a:pt x="108890" y="25180"/>
                    <a:pt x="108677" y="24901"/>
                  </a:cubicBezTo>
                  <a:cubicBezTo>
                    <a:pt x="108464" y="24483"/>
                    <a:pt x="106761" y="23089"/>
                    <a:pt x="106335" y="23089"/>
                  </a:cubicBezTo>
                  <a:cubicBezTo>
                    <a:pt x="105483" y="23089"/>
                    <a:pt x="104631" y="23646"/>
                    <a:pt x="103779" y="23786"/>
                  </a:cubicBezTo>
                  <a:cubicBezTo>
                    <a:pt x="102928" y="24065"/>
                    <a:pt x="102289" y="23089"/>
                    <a:pt x="102111" y="22671"/>
                  </a:cubicBezTo>
                  <a:cubicBezTo>
                    <a:pt x="100834" y="21835"/>
                    <a:pt x="100621" y="20998"/>
                    <a:pt x="99769" y="20162"/>
                  </a:cubicBezTo>
                  <a:cubicBezTo>
                    <a:pt x="98704" y="19047"/>
                    <a:pt x="98491" y="18490"/>
                    <a:pt x="98278" y="17096"/>
                  </a:cubicBezTo>
                  <a:cubicBezTo>
                    <a:pt x="98278" y="16399"/>
                    <a:pt x="97426" y="16144"/>
                    <a:pt x="97852" y="15586"/>
                  </a:cubicBezTo>
                  <a:cubicBezTo>
                    <a:pt x="98491" y="14750"/>
                    <a:pt x="98491" y="14053"/>
                    <a:pt x="98491" y="13217"/>
                  </a:cubicBezTo>
                  <a:cubicBezTo>
                    <a:pt x="98491" y="11962"/>
                    <a:pt x="99343" y="10987"/>
                    <a:pt x="99982" y="9872"/>
                  </a:cubicBezTo>
                  <a:cubicBezTo>
                    <a:pt x="100195" y="9454"/>
                    <a:pt x="101685" y="7921"/>
                    <a:pt x="101437" y="7642"/>
                  </a:cubicBezTo>
                  <a:cubicBezTo>
                    <a:pt x="101047" y="7224"/>
                    <a:pt x="99343" y="6666"/>
                    <a:pt x="99769" y="6109"/>
                  </a:cubicBezTo>
                  <a:cubicBezTo>
                    <a:pt x="100195" y="5551"/>
                    <a:pt x="99343" y="5551"/>
                    <a:pt x="98491" y="5412"/>
                  </a:cubicBezTo>
                  <a:cubicBezTo>
                    <a:pt x="97213" y="5133"/>
                    <a:pt x="97213" y="4715"/>
                    <a:pt x="96149" y="4157"/>
                  </a:cubicBezTo>
                  <a:cubicBezTo>
                    <a:pt x="93593" y="3042"/>
                    <a:pt x="92741" y="5412"/>
                    <a:pt x="91677" y="5272"/>
                  </a:cubicBezTo>
                  <a:cubicBezTo>
                    <a:pt x="90825" y="5272"/>
                    <a:pt x="90399" y="5412"/>
                    <a:pt x="89334" y="5272"/>
                  </a:cubicBezTo>
                  <a:cubicBezTo>
                    <a:pt x="88269" y="5133"/>
                    <a:pt x="88908" y="1927"/>
                    <a:pt x="88482" y="1231"/>
                  </a:cubicBezTo>
                  <a:cubicBezTo>
                    <a:pt x="87417" y="0"/>
                    <a:pt x="87630" y="2067"/>
                    <a:pt x="87204" y="2346"/>
                  </a:cubicBezTo>
                  <a:cubicBezTo>
                    <a:pt x="85714" y="3600"/>
                    <a:pt x="84649" y="2346"/>
                    <a:pt x="83158" y="2485"/>
                  </a:cubicBezTo>
                  <a:cubicBezTo>
                    <a:pt x="82094" y="2624"/>
                    <a:pt x="81455" y="3321"/>
                    <a:pt x="80390" y="3600"/>
                  </a:cubicBezTo>
                  <a:cubicBezTo>
                    <a:pt x="79964" y="4297"/>
                    <a:pt x="80177" y="4157"/>
                    <a:pt x="80603" y="4854"/>
                  </a:cubicBezTo>
                  <a:cubicBezTo>
                    <a:pt x="80603" y="5133"/>
                    <a:pt x="81242" y="5551"/>
                    <a:pt x="81455" y="5691"/>
                  </a:cubicBezTo>
                  <a:cubicBezTo>
                    <a:pt x="82307" y="5969"/>
                    <a:pt x="82094" y="6666"/>
                    <a:pt x="81455" y="7084"/>
                  </a:cubicBezTo>
                  <a:cubicBezTo>
                    <a:pt x="80390" y="8060"/>
                    <a:pt x="76557" y="9454"/>
                    <a:pt x="74676" y="9593"/>
                  </a:cubicBezTo>
                  <a:cubicBezTo>
                    <a:pt x="72759" y="9872"/>
                    <a:pt x="71694" y="10847"/>
                    <a:pt x="69778" y="11265"/>
                  </a:cubicBezTo>
                  <a:cubicBezTo>
                    <a:pt x="68713" y="11126"/>
                    <a:pt x="69565" y="9872"/>
                    <a:pt x="68074" y="10290"/>
                  </a:cubicBezTo>
                  <a:cubicBezTo>
                    <a:pt x="67009" y="10569"/>
                    <a:pt x="65519" y="11265"/>
                    <a:pt x="64241" y="10987"/>
                  </a:cubicBezTo>
                  <a:cubicBezTo>
                    <a:pt x="62750" y="10569"/>
                    <a:pt x="58917" y="10011"/>
                    <a:pt x="57639" y="9314"/>
                  </a:cubicBezTo>
                  <a:cubicBezTo>
                    <a:pt x="56149" y="8617"/>
                    <a:pt x="55723" y="10290"/>
                    <a:pt x="54232" y="9593"/>
                  </a:cubicBezTo>
                  <a:cubicBezTo>
                    <a:pt x="53806" y="9454"/>
                    <a:pt x="52954" y="9036"/>
                    <a:pt x="52528" y="9593"/>
                  </a:cubicBezTo>
                  <a:cubicBezTo>
                    <a:pt x="51251" y="10987"/>
                    <a:pt x="49547" y="8896"/>
                    <a:pt x="48908" y="8617"/>
                  </a:cubicBezTo>
                  <a:cubicBezTo>
                    <a:pt x="48056" y="8339"/>
                    <a:pt x="46779" y="8896"/>
                    <a:pt x="45927" y="889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PA-形状 4267"/>
            <p:cNvSpPr/>
            <p:nvPr>
              <p:custDataLst>
                <p:tags r:id="rId26"/>
              </p:custDataLst>
            </p:nvPr>
          </p:nvSpPr>
          <p:spPr>
            <a:xfrm>
              <a:off x="5376853" y="3991729"/>
              <a:ext cx="2602728" cy="17720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30" y="38940"/>
                  </a:moveTo>
                  <a:lnTo>
                    <a:pt x="6230" y="38940"/>
                  </a:lnTo>
                  <a:cubicBezTo>
                    <a:pt x="7498" y="41234"/>
                    <a:pt x="7498" y="41234"/>
                    <a:pt x="7498" y="41234"/>
                  </a:cubicBezTo>
                  <a:cubicBezTo>
                    <a:pt x="7694" y="41234"/>
                    <a:pt x="7889" y="41664"/>
                    <a:pt x="7889" y="41664"/>
                  </a:cubicBezTo>
                  <a:cubicBezTo>
                    <a:pt x="8084" y="42954"/>
                    <a:pt x="7889" y="43814"/>
                    <a:pt x="7986" y="45104"/>
                  </a:cubicBezTo>
                  <a:cubicBezTo>
                    <a:pt x="8084" y="45247"/>
                    <a:pt x="8377" y="46251"/>
                    <a:pt x="8474" y="46537"/>
                  </a:cubicBezTo>
                  <a:cubicBezTo>
                    <a:pt x="9060" y="48258"/>
                    <a:pt x="9938" y="46824"/>
                    <a:pt x="10719" y="47541"/>
                  </a:cubicBezTo>
                  <a:cubicBezTo>
                    <a:pt x="11500" y="48401"/>
                    <a:pt x="11305" y="50694"/>
                    <a:pt x="11500" y="51841"/>
                  </a:cubicBezTo>
                  <a:cubicBezTo>
                    <a:pt x="11598" y="52701"/>
                    <a:pt x="11305" y="53274"/>
                    <a:pt x="11793" y="53991"/>
                  </a:cubicBezTo>
                  <a:cubicBezTo>
                    <a:pt x="12183" y="54565"/>
                    <a:pt x="12769" y="54851"/>
                    <a:pt x="13257" y="55544"/>
                  </a:cubicBezTo>
                  <a:cubicBezTo>
                    <a:pt x="13550" y="56428"/>
                    <a:pt x="13550" y="57264"/>
                    <a:pt x="13843" y="58267"/>
                  </a:cubicBezTo>
                  <a:cubicBezTo>
                    <a:pt x="14038" y="58984"/>
                    <a:pt x="14428" y="59414"/>
                    <a:pt x="14721" y="59988"/>
                  </a:cubicBezTo>
                  <a:cubicBezTo>
                    <a:pt x="15795" y="61994"/>
                    <a:pt x="16266" y="64288"/>
                    <a:pt x="16754" y="66725"/>
                  </a:cubicBezTo>
                  <a:cubicBezTo>
                    <a:pt x="17242" y="67728"/>
                    <a:pt x="17828" y="68588"/>
                    <a:pt x="18316" y="69591"/>
                  </a:cubicBezTo>
                  <a:cubicBezTo>
                    <a:pt x="18804" y="70738"/>
                    <a:pt x="19097" y="69735"/>
                    <a:pt x="19780" y="69448"/>
                  </a:cubicBezTo>
                  <a:cubicBezTo>
                    <a:pt x="20268" y="69161"/>
                    <a:pt x="20951" y="68015"/>
                    <a:pt x="21439" y="68158"/>
                  </a:cubicBezTo>
                  <a:cubicBezTo>
                    <a:pt x="21830" y="68301"/>
                    <a:pt x="21927" y="68445"/>
                    <a:pt x="22220" y="68158"/>
                  </a:cubicBezTo>
                  <a:cubicBezTo>
                    <a:pt x="23879" y="66438"/>
                    <a:pt x="23879" y="66438"/>
                    <a:pt x="23879" y="66438"/>
                  </a:cubicBezTo>
                  <a:cubicBezTo>
                    <a:pt x="24074" y="66151"/>
                    <a:pt x="24465" y="65721"/>
                    <a:pt x="24562" y="65434"/>
                  </a:cubicBezTo>
                  <a:cubicBezTo>
                    <a:pt x="24855" y="65004"/>
                    <a:pt x="24758" y="64288"/>
                    <a:pt x="24953" y="63714"/>
                  </a:cubicBezTo>
                  <a:cubicBezTo>
                    <a:pt x="25050" y="62711"/>
                    <a:pt x="25441" y="63141"/>
                    <a:pt x="25831" y="62854"/>
                  </a:cubicBezTo>
                  <a:cubicBezTo>
                    <a:pt x="26905" y="62281"/>
                    <a:pt x="26905" y="61134"/>
                    <a:pt x="27686" y="60131"/>
                  </a:cubicBezTo>
                  <a:cubicBezTo>
                    <a:pt x="28369" y="59414"/>
                    <a:pt x="28369" y="58554"/>
                    <a:pt x="29150" y="58124"/>
                  </a:cubicBezTo>
                  <a:cubicBezTo>
                    <a:pt x="29816" y="57694"/>
                    <a:pt x="29719" y="57431"/>
                    <a:pt x="29442" y="56547"/>
                  </a:cubicBezTo>
                  <a:cubicBezTo>
                    <a:pt x="29052" y="55544"/>
                    <a:pt x="30305" y="55998"/>
                    <a:pt x="29719" y="54421"/>
                  </a:cubicBezTo>
                  <a:cubicBezTo>
                    <a:pt x="29231" y="53131"/>
                    <a:pt x="29914" y="51698"/>
                    <a:pt x="30597" y="50838"/>
                  </a:cubicBezTo>
                  <a:cubicBezTo>
                    <a:pt x="31671" y="49118"/>
                    <a:pt x="31671" y="49118"/>
                    <a:pt x="31671" y="49118"/>
                  </a:cubicBezTo>
                  <a:lnTo>
                    <a:pt x="31671" y="49118"/>
                  </a:lnTo>
                  <a:cubicBezTo>
                    <a:pt x="32452" y="49261"/>
                    <a:pt x="32745" y="49691"/>
                    <a:pt x="33525" y="49118"/>
                  </a:cubicBezTo>
                  <a:cubicBezTo>
                    <a:pt x="34501" y="48401"/>
                    <a:pt x="34501" y="47827"/>
                    <a:pt x="34501" y="46251"/>
                  </a:cubicBezTo>
                  <a:cubicBezTo>
                    <a:pt x="34501" y="44101"/>
                    <a:pt x="35380" y="44387"/>
                    <a:pt x="36453" y="43527"/>
                  </a:cubicBezTo>
                  <a:cubicBezTo>
                    <a:pt x="36844" y="43384"/>
                    <a:pt x="37332" y="43671"/>
                    <a:pt x="37429" y="43097"/>
                  </a:cubicBezTo>
                  <a:cubicBezTo>
                    <a:pt x="37527" y="42811"/>
                    <a:pt x="38015" y="41807"/>
                    <a:pt x="38308" y="41807"/>
                  </a:cubicBezTo>
                  <a:cubicBezTo>
                    <a:pt x="38601" y="42524"/>
                    <a:pt x="37137" y="47111"/>
                    <a:pt x="38796" y="46537"/>
                  </a:cubicBezTo>
                  <a:cubicBezTo>
                    <a:pt x="40065" y="46107"/>
                    <a:pt x="41805" y="45391"/>
                    <a:pt x="42781" y="44101"/>
                  </a:cubicBezTo>
                  <a:cubicBezTo>
                    <a:pt x="43757" y="42667"/>
                    <a:pt x="44343" y="42094"/>
                    <a:pt x="45612" y="41377"/>
                  </a:cubicBezTo>
                  <a:cubicBezTo>
                    <a:pt x="46490" y="41090"/>
                    <a:pt x="46880" y="40517"/>
                    <a:pt x="47759" y="40804"/>
                  </a:cubicBezTo>
                  <a:cubicBezTo>
                    <a:pt x="48344" y="40947"/>
                    <a:pt x="48052" y="41664"/>
                    <a:pt x="48442" y="41951"/>
                  </a:cubicBezTo>
                  <a:cubicBezTo>
                    <a:pt x="49223" y="42667"/>
                    <a:pt x="49418" y="40230"/>
                    <a:pt x="50101" y="40947"/>
                  </a:cubicBezTo>
                  <a:cubicBezTo>
                    <a:pt x="50589" y="41521"/>
                    <a:pt x="50004" y="42811"/>
                    <a:pt x="51077" y="42811"/>
                  </a:cubicBezTo>
                  <a:cubicBezTo>
                    <a:pt x="52248" y="43097"/>
                    <a:pt x="51370" y="42237"/>
                    <a:pt x="52053" y="41951"/>
                  </a:cubicBezTo>
                  <a:cubicBezTo>
                    <a:pt x="52736" y="41521"/>
                    <a:pt x="53908" y="43384"/>
                    <a:pt x="54282" y="41234"/>
                  </a:cubicBezTo>
                  <a:cubicBezTo>
                    <a:pt x="54493" y="40230"/>
                    <a:pt x="55567" y="40660"/>
                    <a:pt x="54965" y="39657"/>
                  </a:cubicBezTo>
                  <a:cubicBezTo>
                    <a:pt x="54591" y="39108"/>
                    <a:pt x="53908" y="38940"/>
                    <a:pt x="53420" y="38224"/>
                  </a:cubicBezTo>
                  <a:cubicBezTo>
                    <a:pt x="53224" y="37961"/>
                    <a:pt x="54200" y="36384"/>
                    <a:pt x="54493" y="36384"/>
                  </a:cubicBezTo>
                  <a:cubicBezTo>
                    <a:pt x="55453" y="36527"/>
                    <a:pt x="55957" y="36384"/>
                    <a:pt x="56819" y="35954"/>
                  </a:cubicBezTo>
                  <a:cubicBezTo>
                    <a:pt x="57405" y="35667"/>
                    <a:pt x="57503" y="36384"/>
                    <a:pt x="57991" y="36671"/>
                  </a:cubicBezTo>
                  <a:cubicBezTo>
                    <a:pt x="58479" y="37101"/>
                    <a:pt x="59064" y="34807"/>
                    <a:pt x="58967" y="34234"/>
                  </a:cubicBezTo>
                  <a:cubicBezTo>
                    <a:pt x="58869" y="32944"/>
                    <a:pt x="59259" y="33231"/>
                    <a:pt x="59845" y="32371"/>
                  </a:cubicBezTo>
                  <a:cubicBezTo>
                    <a:pt x="60431" y="31654"/>
                    <a:pt x="60333" y="31511"/>
                    <a:pt x="61016" y="32084"/>
                  </a:cubicBezTo>
                  <a:cubicBezTo>
                    <a:pt x="62773" y="33517"/>
                    <a:pt x="64237" y="33947"/>
                    <a:pt x="65701" y="35954"/>
                  </a:cubicBezTo>
                  <a:cubicBezTo>
                    <a:pt x="66856" y="36957"/>
                    <a:pt x="66482" y="35524"/>
                    <a:pt x="67263" y="35094"/>
                  </a:cubicBezTo>
                  <a:cubicBezTo>
                    <a:pt x="68531" y="34234"/>
                    <a:pt x="69686" y="33517"/>
                    <a:pt x="70662" y="32084"/>
                  </a:cubicBezTo>
                  <a:cubicBezTo>
                    <a:pt x="71346" y="30937"/>
                    <a:pt x="72029" y="29504"/>
                    <a:pt x="73102" y="29074"/>
                  </a:cubicBezTo>
                  <a:cubicBezTo>
                    <a:pt x="73981" y="28787"/>
                    <a:pt x="74469" y="28070"/>
                    <a:pt x="75152" y="27210"/>
                  </a:cubicBezTo>
                  <a:cubicBezTo>
                    <a:pt x="75835" y="26207"/>
                    <a:pt x="77202" y="26924"/>
                    <a:pt x="78178" y="26207"/>
                  </a:cubicBezTo>
                  <a:cubicBezTo>
                    <a:pt x="79349" y="25490"/>
                    <a:pt x="80618" y="25634"/>
                    <a:pt x="81187" y="23770"/>
                  </a:cubicBezTo>
                  <a:cubicBezTo>
                    <a:pt x="81870" y="22050"/>
                    <a:pt x="81870" y="22050"/>
                    <a:pt x="81870" y="22050"/>
                  </a:cubicBezTo>
                  <a:cubicBezTo>
                    <a:pt x="82082" y="21620"/>
                    <a:pt x="82472" y="22050"/>
                    <a:pt x="82749" y="22050"/>
                  </a:cubicBezTo>
                  <a:cubicBezTo>
                    <a:pt x="83041" y="22193"/>
                    <a:pt x="83822" y="20903"/>
                    <a:pt x="84213" y="20617"/>
                  </a:cubicBezTo>
                  <a:cubicBezTo>
                    <a:pt x="85384" y="20043"/>
                    <a:pt x="83139" y="18347"/>
                    <a:pt x="84505" y="17344"/>
                  </a:cubicBezTo>
                  <a:cubicBezTo>
                    <a:pt x="86165" y="16054"/>
                    <a:pt x="86750" y="13187"/>
                    <a:pt x="88995" y="14334"/>
                  </a:cubicBezTo>
                  <a:cubicBezTo>
                    <a:pt x="89678" y="14620"/>
                    <a:pt x="90654" y="15624"/>
                    <a:pt x="91435" y="15337"/>
                  </a:cubicBezTo>
                  <a:cubicBezTo>
                    <a:pt x="92118" y="14907"/>
                    <a:pt x="93485" y="15910"/>
                    <a:pt x="94265" y="16054"/>
                  </a:cubicBezTo>
                  <a:cubicBezTo>
                    <a:pt x="94949" y="17200"/>
                    <a:pt x="95729" y="17487"/>
                    <a:pt x="96494" y="18347"/>
                  </a:cubicBezTo>
                  <a:cubicBezTo>
                    <a:pt x="97177" y="19207"/>
                    <a:pt x="98056" y="18634"/>
                    <a:pt x="98836" y="18634"/>
                  </a:cubicBezTo>
                  <a:cubicBezTo>
                    <a:pt x="99032" y="19900"/>
                    <a:pt x="99032" y="20617"/>
                    <a:pt x="100105" y="20043"/>
                  </a:cubicBezTo>
                  <a:cubicBezTo>
                    <a:pt x="101569" y="19207"/>
                    <a:pt x="103212" y="19637"/>
                    <a:pt x="104774" y="19064"/>
                  </a:cubicBezTo>
                  <a:cubicBezTo>
                    <a:pt x="106628" y="18204"/>
                    <a:pt x="107409" y="16770"/>
                    <a:pt x="108759" y="15194"/>
                  </a:cubicBezTo>
                  <a:cubicBezTo>
                    <a:pt x="109052" y="14047"/>
                    <a:pt x="109247" y="14334"/>
                    <a:pt x="110028" y="14334"/>
                  </a:cubicBezTo>
                  <a:cubicBezTo>
                    <a:pt x="110906" y="14334"/>
                    <a:pt x="111199" y="12900"/>
                    <a:pt x="111687" y="12040"/>
                  </a:cubicBezTo>
                  <a:cubicBezTo>
                    <a:pt x="111980" y="11467"/>
                    <a:pt x="111882" y="10463"/>
                    <a:pt x="111785" y="9603"/>
                  </a:cubicBezTo>
                  <a:cubicBezTo>
                    <a:pt x="111687" y="8170"/>
                    <a:pt x="113054" y="6737"/>
                    <a:pt x="112566" y="5446"/>
                  </a:cubicBezTo>
                  <a:cubicBezTo>
                    <a:pt x="112078" y="3583"/>
                    <a:pt x="113542" y="3296"/>
                    <a:pt x="114030" y="1887"/>
                  </a:cubicBezTo>
                  <a:cubicBezTo>
                    <a:pt x="115396" y="0"/>
                    <a:pt x="115396" y="0"/>
                    <a:pt x="115396" y="0"/>
                  </a:cubicBezTo>
                  <a:lnTo>
                    <a:pt x="115396" y="0"/>
                  </a:lnTo>
                  <a:cubicBezTo>
                    <a:pt x="115591" y="167"/>
                    <a:pt x="115591" y="310"/>
                    <a:pt x="115786" y="453"/>
                  </a:cubicBezTo>
                  <a:cubicBezTo>
                    <a:pt x="115884" y="573"/>
                    <a:pt x="116274" y="740"/>
                    <a:pt x="116274" y="1003"/>
                  </a:cubicBezTo>
                  <a:cubicBezTo>
                    <a:pt x="116274" y="1720"/>
                    <a:pt x="116079" y="2150"/>
                    <a:pt x="115982" y="2723"/>
                  </a:cubicBezTo>
                  <a:cubicBezTo>
                    <a:pt x="115884" y="3440"/>
                    <a:pt x="116177" y="3726"/>
                    <a:pt x="116177" y="4300"/>
                  </a:cubicBezTo>
                  <a:cubicBezTo>
                    <a:pt x="116274" y="4586"/>
                    <a:pt x="116177" y="5303"/>
                    <a:pt x="116177" y="5590"/>
                  </a:cubicBezTo>
                  <a:cubicBezTo>
                    <a:pt x="116079" y="6163"/>
                    <a:pt x="115689" y="6593"/>
                    <a:pt x="115591" y="7310"/>
                  </a:cubicBezTo>
                  <a:cubicBezTo>
                    <a:pt x="115396" y="8170"/>
                    <a:pt x="115298" y="8887"/>
                    <a:pt x="115201" y="9890"/>
                  </a:cubicBezTo>
                  <a:cubicBezTo>
                    <a:pt x="115103" y="11180"/>
                    <a:pt x="115689" y="12183"/>
                    <a:pt x="115982" y="13330"/>
                  </a:cubicBezTo>
                  <a:cubicBezTo>
                    <a:pt x="116470" y="15050"/>
                    <a:pt x="116177" y="16484"/>
                    <a:pt x="117543" y="17487"/>
                  </a:cubicBezTo>
                  <a:cubicBezTo>
                    <a:pt x="117738" y="17774"/>
                    <a:pt x="117836" y="18060"/>
                    <a:pt x="118226" y="18060"/>
                  </a:cubicBezTo>
                  <a:cubicBezTo>
                    <a:pt x="119202" y="18347"/>
                    <a:pt x="119398" y="18490"/>
                    <a:pt x="119983" y="19470"/>
                  </a:cubicBezTo>
                  <a:lnTo>
                    <a:pt x="119983" y="19470"/>
                  </a:lnTo>
                  <a:cubicBezTo>
                    <a:pt x="119593" y="20784"/>
                    <a:pt x="119593" y="20784"/>
                    <a:pt x="119593" y="20784"/>
                  </a:cubicBezTo>
                  <a:cubicBezTo>
                    <a:pt x="119105" y="21477"/>
                    <a:pt x="118422" y="22050"/>
                    <a:pt x="118129" y="22910"/>
                  </a:cubicBezTo>
                  <a:cubicBezTo>
                    <a:pt x="117738" y="23913"/>
                    <a:pt x="117543" y="23913"/>
                    <a:pt x="116860" y="24057"/>
                  </a:cubicBezTo>
                  <a:cubicBezTo>
                    <a:pt x="115689" y="24487"/>
                    <a:pt x="115689" y="24487"/>
                    <a:pt x="115689" y="24487"/>
                  </a:cubicBezTo>
                  <a:cubicBezTo>
                    <a:pt x="115396" y="24630"/>
                    <a:pt x="114518" y="23913"/>
                    <a:pt x="114322" y="24057"/>
                  </a:cubicBezTo>
                  <a:cubicBezTo>
                    <a:pt x="114030" y="24344"/>
                    <a:pt x="114518" y="25777"/>
                    <a:pt x="113932" y="26350"/>
                  </a:cubicBezTo>
                  <a:cubicBezTo>
                    <a:pt x="113737" y="26637"/>
                    <a:pt x="114030" y="27354"/>
                    <a:pt x="114030" y="27784"/>
                  </a:cubicBezTo>
                  <a:cubicBezTo>
                    <a:pt x="114127" y="28357"/>
                    <a:pt x="113834" y="28787"/>
                    <a:pt x="113639" y="29360"/>
                  </a:cubicBezTo>
                  <a:cubicBezTo>
                    <a:pt x="113444" y="30651"/>
                    <a:pt x="113444" y="30651"/>
                    <a:pt x="113444" y="30651"/>
                  </a:cubicBezTo>
                  <a:lnTo>
                    <a:pt x="113444" y="30651"/>
                  </a:lnTo>
                  <a:cubicBezTo>
                    <a:pt x="112761" y="30651"/>
                    <a:pt x="112468" y="30937"/>
                    <a:pt x="111785" y="31654"/>
                  </a:cubicBezTo>
                  <a:cubicBezTo>
                    <a:pt x="109540" y="34234"/>
                    <a:pt x="109540" y="34234"/>
                    <a:pt x="109540" y="34234"/>
                  </a:cubicBezTo>
                  <a:cubicBezTo>
                    <a:pt x="108662" y="35237"/>
                    <a:pt x="108662" y="34091"/>
                    <a:pt x="107897" y="35381"/>
                  </a:cubicBezTo>
                  <a:cubicBezTo>
                    <a:pt x="107409" y="36384"/>
                    <a:pt x="106628" y="36957"/>
                    <a:pt x="107604" y="37674"/>
                  </a:cubicBezTo>
                  <a:cubicBezTo>
                    <a:pt x="107978" y="38104"/>
                    <a:pt x="108759" y="37961"/>
                    <a:pt x="108662" y="38940"/>
                  </a:cubicBezTo>
                  <a:cubicBezTo>
                    <a:pt x="108662" y="39657"/>
                    <a:pt x="108857" y="40230"/>
                    <a:pt x="108759" y="40947"/>
                  </a:cubicBezTo>
                  <a:cubicBezTo>
                    <a:pt x="108466" y="42094"/>
                    <a:pt x="107686" y="42094"/>
                    <a:pt x="107214" y="42811"/>
                  </a:cubicBezTo>
                  <a:cubicBezTo>
                    <a:pt x="106921" y="43241"/>
                    <a:pt x="106823" y="43814"/>
                    <a:pt x="106335" y="43814"/>
                  </a:cubicBezTo>
                  <a:cubicBezTo>
                    <a:pt x="106043" y="43814"/>
                    <a:pt x="105847" y="43241"/>
                    <a:pt x="105555" y="43384"/>
                  </a:cubicBezTo>
                  <a:cubicBezTo>
                    <a:pt x="105067" y="43671"/>
                    <a:pt x="105067" y="44674"/>
                    <a:pt x="105164" y="45247"/>
                  </a:cubicBezTo>
                  <a:cubicBezTo>
                    <a:pt x="105555" y="46681"/>
                    <a:pt x="103017" y="47254"/>
                    <a:pt x="102448" y="48258"/>
                  </a:cubicBezTo>
                  <a:cubicBezTo>
                    <a:pt x="102252" y="49548"/>
                    <a:pt x="101569" y="51841"/>
                    <a:pt x="100788" y="52701"/>
                  </a:cubicBezTo>
                  <a:cubicBezTo>
                    <a:pt x="100398" y="53274"/>
                    <a:pt x="98544" y="54421"/>
                    <a:pt x="98056" y="54278"/>
                  </a:cubicBezTo>
                  <a:cubicBezTo>
                    <a:pt x="97568" y="54278"/>
                    <a:pt x="96787" y="52844"/>
                    <a:pt x="96396" y="52988"/>
                  </a:cubicBezTo>
                  <a:cubicBezTo>
                    <a:pt x="95518" y="53561"/>
                    <a:pt x="95420" y="55138"/>
                    <a:pt x="94737" y="55998"/>
                  </a:cubicBezTo>
                  <a:cubicBezTo>
                    <a:pt x="94168" y="56691"/>
                    <a:pt x="93094" y="58554"/>
                    <a:pt x="92313" y="58697"/>
                  </a:cubicBezTo>
                  <a:cubicBezTo>
                    <a:pt x="92118" y="59271"/>
                    <a:pt x="92997" y="60561"/>
                    <a:pt x="93289" y="60848"/>
                  </a:cubicBezTo>
                  <a:cubicBezTo>
                    <a:pt x="94168" y="61134"/>
                    <a:pt x="94363" y="60704"/>
                    <a:pt x="94656" y="61994"/>
                  </a:cubicBezTo>
                  <a:cubicBezTo>
                    <a:pt x="94656" y="62138"/>
                    <a:pt x="94835" y="62281"/>
                    <a:pt x="94949" y="62568"/>
                  </a:cubicBezTo>
                  <a:cubicBezTo>
                    <a:pt x="95225" y="63571"/>
                    <a:pt x="95616" y="64144"/>
                    <a:pt x="96104" y="65004"/>
                  </a:cubicBezTo>
                  <a:cubicBezTo>
                    <a:pt x="96494" y="65578"/>
                    <a:pt x="96201" y="66151"/>
                    <a:pt x="96592" y="66725"/>
                  </a:cubicBezTo>
                  <a:cubicBezTo>
                    <a:pt x="97080" y="67441"/>
                    <a:pt x="97372" y="68158"/>
                    <a:pt x="97275" y="69161"/>
                  </a:cubicBezTo>
                  <a:cubicBezTo>
                    <a:pt x="97177" y="69878"/>
                    <a:pt x="97568" y="70021"/>
                    <a:pt x="97860" y="70451"/>
                  </a:cubicBezTo>
                  <a:cubicBezTo>
                    <a:pt x="98251" y="71025"/>
                    <a:pt x="98446" y="71025"/>
                    <a:pt x="98056" y="71885"/>
                  </a:cubicBezTo>
                  <a:cubicBezTo>
                    <a:pt x="97860" y="72602"/>
                    <a:pt x="97763" y="73032"/>
                    <a:pt x="97372" y="73605"/>
                  </a:cubicBezTo>
                  <a:cubicBezTo>
                    <a:pt x="97080" y="74035"/>
                    <a:pt x="97080" y="74322"/>
                    <a:pt x="97275" y="74752"/>
                  </a:cubicBezTo>
                  <a:cubicBezTo>
                    <a:pt x="97372" y="75325"/>
                    <a:pt x="97958" y="76018"/>
                    <a:pt x="97665" y="76591"/>
                  </a:cubicBezTo>
                  <a:cubicBezTo>
                    <a:pt x="96689" y="78741"/>
                    <a:pt x="94949" y="77021"/>
                    <a:pt x="94656" y="80031"/>
                  </a:cubicBezTo>
                  <a:cubicBezTo>
                    <a:pt x="94444" y="81608"/>
                    <a:pt x="93582" y="81895"/>
                    <a:pt x="92606" y="81751"/>
                  </a:cubicBezTo>
                  <a:cubicBezTo>
                    <a:pt x="91728" y="82181"/>
                    <a:pt x="90557" y="82468"/>
                    <a:pt x="89678" y="83185"/>
                  </a:cubicBezTo>
                  <a:cubicBezTo>
                    <a:pt x="88897" y="83758"/>
                    <a:pt x="88995" y="84045"/>
                    <a:pt x="88897" y="85192"/>
                  </a:cubicBezTo>
                  <a:cubicBezTo>
                    <a:pt x="88897" y="85765"/>
                    <a:pt x="88409" y="86052"/>
                    <a:pt x="88312" y="86625"/>
                  </a:cubicBezTo>
                  <a:cubicBezTo>
                    <a:pt x="88117" y="87772"/>
                    <a:pt x="88214" y="88918"/>
                    <a:pt x="88507" y="89922"/>
                  </a:cubicBezTo>
                  <a:cubicBezTo>
                    <a:pt x="88995" y="91499"/>
                    <a:pt x="89190" y="91499"/>
                    <a:pt x="88214" y="92359"/>
                  </a:cubicBezTo>
                  <a:cubicBezTo>
                    <a:pt x="87433" y="93075"/>
                    <a:pt x="87629" y="94222"/>
                    <a:pt x="87531" y="95345"/>
                  </a:cubicBezTo>
                  <a:cubicBezTo>
                    <a:pt x="87433" y="96635"/>
                    <a:pt x="87043" y="96062"/>
                    <a:pt x="86653" y="96635"/>
                  </a:cubicBezTo>
                  <a:cubicBezTo>
                    <a:pt x="86555" y="96922"/>
                    <a:pt x="85872" y="98785"/>
                    <a:pt x="85677" y="98785"/>
                  </a:cubicBezTo>
                  <a:cubicBezTo>
                    <a:pt x="85189" y="98785"/>
                    <a:pt x="84993" y="98068"/>
                    <a:pt x="84408" y="98212"/>
                  </a:cubicBezTo>
                  <a:cubicBezTo>
                    <a:pt x="80422" y="98642"/>
                    <a:pt x="80422" y="98642"/>
                    <a:pt x="80422" y="98642"/>
                  </a:cubicBezTo>
                  <a:cubicBezTo>
                    <a:pt x="79837" y="98785"/>
                    <a:pt x="79642" y="100075"/>
                    <a:pt x="79446" y="100792"/>
                  </a:cubicBezTo>
                  <a:cubicBezTo>
                    <a:pt x="78958" y="101652"/>
                    <a:pt x="77787" y="101795"/>
                    <a:pt x="77885" y="102942"/>
                  </a:cubicBezTo>
                  <a:cubicBezTo>
                    <a:pt x="77982" y="104949"/>
                    <a:pt x="77982" y="106095"/>
                    <a:pt x="77202" y="107816"/>
                  </a:cubicBezTo>
                  <a:cubicBezTo>
                    <a:pt x="76909" y="108532"/>
                    <a:pt x="77885" y="108962"/>
                    <a:pt x="77787" y="109536"/>
                  </a:cubicBezTo>
                  <a:cubicBezTo>
                    <a:pt x="77299" y="111112"/>
                    <a:pt x="76616" y="109536"/>
                    <a:pt x="75933" y="109966"/>
                  </a:cubicBezTo>
                  <a:cubicBezTo>
                    <a:pt x="74859" y="109822"/>
                    <a:pt x="74371" y="108246"/>
                    <a:pt x="73395" y="109536"/>
                  </a:cubicBezTo>
                  <a:cubicBezTo>
                    <a:pt x="72419" y="110826"/>
                    <a:pt x="71541" y="109679"/>
                    <a:pt x="71053" y="108246"/>
                  </a:cubicBezTo>
                  <a:cubicBezTo>
                    <a:pt x="70858" y="107529"/>
                    <a:pt x="69784" y="107099"/>
                    <a:pt x="69296" y="106956"/>
                  </a:cubicBezTo>
                  <a:cubicBezTo>
                    <a:pt x="68141" y="106525"/>
                    <a:pt x="68320" y="110539"/>
                    <a:pt x="66970" y="109392"/>
                  </a:cubicBezTo>
                  <a:cubicBezTo>
                    <a:pt x="65701" y="108389"/>
                    <a:pt x="66482" y="105235"/>
                    <a:pt x="65506" y="104805"/>
                  </a:cubicBezTo>
                  <a:cubicBezTo>
                    <a:pt x="64725" y="104375"/>
                    <a:pt x="64139" y="105379"/>
                    <a:pt x="63847" y="103515"/>
                  </a:cubicBezTo>
                  <a:cubicBezTo>
                    <a:pt x="63651" y="101939"/>
                    <a:pt x="63066" y="102082"/>
                    <a:pt x="62285" y="101795"/>
                  </a:cubicBezTo>
                  <a:cubicBezTo>
                    <a:pt x="61602" y="102655"/>
                    <a:pt x="60821" y="102512"/>
                    <a:pt x="60138" y="102225"/>
                  </a:cubicBezTo>
                  <a:cubicBezTo>
                    <a:pt x="59455" y="102082"/>
                    <a:pt x="58771" y="102799"/>
                    <a:pt x="58088" y="102655"/>
                  </a:cubicBezTo>
                  <a:cubicBezTo>
                    <a:pt x="56527" y="102225"/>
                    <a:pt x="57698" y="99502"/>
                    <a:pt x="56039" y="99788"/>
                  </a:cubicBezTo>
                  <a:cubicBezTo>
                    <a:pt x="55274" y="99932"/>
                    <a:pt x="54282" y="100935"/>
                    <a:pt x="54493" y="102082"/>
                  </a:cubicBezTo>
                  <a:cubicBezTo>
                    <a:pt x="54786" y="103945"/>
                    <a:pt x="54493" y="105235"/>
                    <a:pt x="53127" y="104232"/>
                  </a:cubicBezTo>
                  <a:cubicBezTo>
                    <a:pt x="52053" y="103372"/>
                    <a:pt x="52444" y="104519"/>
                    <a:pt x="51760" y="104519"/>
                  </a:cubicBezTo>
                  <a:cubicBezTo>
                    <a:pt x="51565" y="104519"/>
                    <a:pt x="51663" y="103659"/>
                    <a:pt x="51468" y="103659"/>
                  </a:cubicBezTo>
                  <a:cubicBezTo>
                    <a:pt x="51077" y="103659"/>
                    <a:pt x="49906" y="105379"/>
                    <a:pt x="49516" y="105665"/>
                  </a:cubicBezTo>
                  <a:cubicBezTo>
                    <a:pt x="49516" y="106669"/>
                    <a:pt x="49808" y="108246"/>
                    <a:pt x="48637" y="107959"/>
                  </a:cubicBezTo>
                  <a:cubicBezTo>
                    <a:pt x="48052" y="107816"/>
                    <a:pt x="47661" y="107959"/>
                    <a:pt x="47076" y="108532"/>
                  </a:cubicBezTo>
                  <a:cubicBezTo>
                    <a:pt x="46295" y="109536"/>
                    <a:pt x="45612" y="111542"/>
                    <a:pt x="44636" y="111542"/>
                  </a:cubicBezTo>
                  <a:cubicBezTo>
                    <a:pt x="43952" y="111542"/>
                    <a:pt x="43855" y="114529"/>
                    <a:pt x="42781" y="112976"/>
                  </a:cubicBezTo>
                  <a:cubicBezTo>
                    <a:pt x="42391" y="112402"/>
                    <a:pt x="42017" y="112665"/>
                    <a:pt x="41626" y="112235"/>
                  </a:cubicBezTo>
                  <a:cubicBezTo>
                    <a:pt x="41236" y="111662"/>
                    <a:pt x="41041" y="111399"/>
                    <a:pt x="40553" y="110969"/>
                  </a:cubicBezTo>
                  <a:cubicBezTo>
                    <a:pt x="39967" y="110252"/>
                    <a:pt x="39869" y="111662"/>
                    <a:pt x="39186" y="111542"/>
                  </a:cubicBezTo>
                  <a:cubicBezTo>
                    <a:pt x="38796" y="111542"/>
                    <a:pt x="38796" y="110826"/>
                    <a:pt x="38503" y="110539"/>
                  </a:cubicBezTo>
                  <a:cubicBezTo>
                    <a:pt x="38210" y="110252"/>
                    <a:pt x="37722" y="110396"/>
                    <a:pt x="37332" y="109966"/>
                  </a:cubicBezTo>
                  <a:cubicBezTo>
                    <a:pt x="36551" y="109249"/>
                    <a:pt x="35868" y="112402"/>
                    <a:pt x="35477" y="113095"/>
                  </a:cubicBezTo>
                  <a:cubicBezTo>
                    <a:pt x="35185" y="113669"/>
                    <a:pt x="33623" y="116105"/>
                    <a:pt x="33623" y="114099"/>
                  </a:cubicBezTo>
                  <a:cubicBezTo>
                    <a:pt x="33330" y="113812"/>
                    <a:pt x="32745" y="115102"/>
                    <a:pt x="32257" y="114385"/>
                  </a:cubicBezTo>
                  <a:cubicBezTo>
                    <a:pt x="31866" y="113812"/>
                    <a:pt x="31281" y="115389"/>
                    <a:pt x="30988" y="115675"/>
                  </a:cubicBezTo>
                  <a:cubicBezTo>
                    <a:pt x="30012" y="116679"/>
                    <a:pt x="30597" y="119976"/>
                    <a:pt x="29150" y="118256"/>
                  </a:cubicBezTo>
                  <a:cubicBezTo>
                    <a:pt x="27295" y="116105"/>
                    <a:pt x="27295" y="116105"/>
                    <a:pt x="27295" y="116105"/>
                  </a:cubicBezTo>
                  <a:cubicBezTo>
                    <a:pt x="26612" y="115245"/>
                    <a:pt x="25050" y="118972"/>
                    <a:pt x="24172" y="118972"/>
                  </a:cubicBezTo>
                  <a:cubicBezTo>
                    <a:pt x="23196" y="118972"/>
                    <a:pt x="23196" y="117969"/>
                    <a:pt x="22806" y="116965"/>
                  </a:cubicBezTo>
                  <a:cubicBezTo>
                    <a:pt x="22610" y="116392"/>
                    <a:pt x="22513" y="115962"/>
                    <a:pt x="22220" y="115532"/>
                  </a:cubicBezTo>
                  <a:cubicBezTo>
                    <a:pt x="21927" y="115102"/>
                    <a:pt x="21732" y="114959"/>
                    <a:pt x="21634" y="114385"/>
                  </a:cubicBezTo>
                  <a:cubicBezTo>
                    <a:pt x="21537" y="113239"/>
                    <a:pt x="20561" y="113669"/>
                    <a:pt x="20561" y="112092"/>
                  </a:cubicBezTo>
                  <a:cubicBezTo>
                    <a:pt x="20561" y="111112"/>
                    <a:pt x="20463" y="111112"/>
                    <a:pt x="19877" y="110682"/>
                  </a:cubicBezTo>
                  <a:cubicBezTo>
                    <a:pt x="19585" y="110396"/>
                    <a:pt x="19585" y="109966"/>
                    <a:pt x="19194" y="109822"/>
                  </a:cubicBezTo>
                  <a:lnTo>
                    <a:pt x="19194" y="109822"/>
                  </a:lnTo>
                  <a:cubicBezTo>
                    <a:pt x="19097" y="108102"/>
                    <a:pt x="19097" y="108102"/>
                    <a:pt x="19097" y="108102"/>
                  </a:cubicBezTo>
                  <a:cubicBezTo>
                    <a:pt x="18901" y="107529"/>
                    <a:pt x="18999" y="105092"/>
                    <a:pt x="18706" y="104805"/>
                  </a:cubicBezTo>
                  <a:cubicBezTo>
                    <a:pt x="18121" y="104232"/>
                    <a:pt x="16852" y="104375"/>
                    <a:pt x="16754" y="102799"/>
                  </a:cubicBezTo>
                  <a:cubicBezTo>
                    <a:pt x="16754" y="101652"/>
                    <a:pt x="17633" y="101939"/>
                    <a:pt x="17828" y="101365"/>
                  </a:cubicBezTo>
                  <a:cubicBezTo>
                    <a:pt x="17925" y="100935"/>
                    <a:pt x="16949" y="99358"/>
                    <a:pt x="16754" y="98785"/>
                  </a:cubicBezTo>
                  <a:cubicBezTo>
                    <a:pt x="16461" y="97638"/>
                    <a:pt x="15014" y="98498"/>
                    <a:pt x="15209" y="96492"/>
                  </a:cubicBezTo>
                  <a:cubicBezTo>
                    <a:pt x="15014" y="95488"/>
                    <a:pt x="14623" y="94772"/>
                    <a:pt x="14135" y="94222"/>
                  </a:cubicBezTo>
                  <a:cubicBezTo>
                    <a:pt x="13550" y="93649"/>
                    <a:pt x="13550" y="92502"/>
                    <a:pt x="13159" y="91929"/>
                  </a:cubicBezTo>
                  <a:cubicBezTo>
                    <a:pt x="12769" y="91499"/>
                    <a:pt x="12379" y="91212"/>
                    <a:pt x="12183" y="90639"/>
                  </a:cubicBezTo>
                  <a:cubicBezTo>
                    <a:pt x="11891" y="89922"/>
                    <a:pt x="11695" y="89205"/>
                    <a:pt x="11695" y="88488"/>
                  </a:cubicBezTo>
                  <a:cubicBezTo>
                    <a:pt x="10622" y="88488"/>
                    <a:pt x="9060" y="93075"/>
                    <a:pt x="7889" y="91355"/>
                  </a:cubicBezTo>
                  <a:cubicBezTo>
                    <a:pt x="6230" y="89062"/>
                    <a:pt x="9158" y="87198"/>
                    <a:pt x="8377" y="85048"/>
                  </a:cubicBezTo>
                  <a:cubicBezTo>
                    <a:pt x="8084" y="84332"/>
                    <a:pt x="8182" y="83902"/>
                    <a:pt x="8572" y="83328"/>
                  </a:cubicBezTo>
                  <a:cubicBezTo>
                    <a:pt x="8865" y="82325"/>
                    <a:pt x="9158" y="80605"/>
                    <a:pt x="8767" y="79601"/>
                  </a:cubicBezTo>
                  <a:cubicBezTo>
                    <a:pt x="8279" y="79458"/>
                    <a:pt x="7791" y="80175"/>
                    <a:pt x="7401" y="79745"/>
                  </a:cubicBezTo>
                  <a:cubicBezTo>
                    <a:pt x="6718" y="79315"/>
                    <a:pt x="6327" y="79458"/>
                    <a:pt x="5644" y="79315"/>
                  </a:cubicBezTo>
                  <a:cubicBezTo>
                    <a:pt x="5254" y="79028"/>
                    <a:pt x="4961" y="78455"/>
                    <a:pt x="4570" y="78455"/>
                  </a:cubicBezTo>
                  <a:cubicBezTo>
                    <a:pt x="3790" y="78455"/>
                    <a:pt x="3594" y="79171"/>
                    <a:pt x="2911" y="78455"/>
                  </a:cubicBezTo>
                  <a:cubicBezTo>
                    <a:pt x="2033" y="77595"/>
                    <a:pt x="1952" y="78455"/>
                    <a:pt x="1854" y="76448"/>
                  </a:cubicBezTo>
                  <a:cubicBezTo>
                    <a:pt x="1740" y="75588"/>
                    <a:pt x="1268" y="74035"/>
                    <a:pt x="2033" y="73318"/>
                  </a:cubicBezTo>
                  <a:cubicBezTo>
                    <a:pt x="3399" y="72028"/>
                    <a:pt x="2635" y="70165"/>
                    <a:pt x="2716" y="68301"/>
                  </a:cubicBezTo>
                  <a:cubicBezTo>
                    <a:pt x="2716" y="67155"/>
                    <a:pt x="2635" y="67155"/>
                    <a:pt x="3009" y="66008"/>
                  </a:cubicBezTo>
                  <a:cubicBezTo>
                    <a:pt x="3204" y="65291"/>
                    <a:pt x="3692" y="65004"/>
                    <a:pt x="3692" y="64144"/>
                  </a:cubicBezTo>
                  <a:cubicBezTo>
                    <a:pt x="3692" y="63714"/>
                    <a:pt x="3497" y="63284"/>
                    <a:pt x="3887" y="63284"/>
                  </a:cubicBezTo>
                  <a:cubicBezTo>
                    <a:pt x="4375" y="63284"/>
                    <a:pt x="4570" y="62424"/>
                    <a:pt x="4766" y="61994"/>
                  </a:cubicBezTo>
                  <a:cubicBezTo>
                    <a:pt x="5156" y="60991"/>
                    <a:pt x="4961" y="60848"/>
                    <a:pt x="5742" y="60418"/>
                  </a:cubicBezTo>
                  <a:cubicBezTo>
                    <a:pt x="6132" y="60131"/>
                    <a:pt x="6132" y="58267"/>
                    <a:pt x="6522" y="57551"/>
                  </a:cubicBezTo>
                  <a:cubicBezTo>
                    <a:pt x="7303" y="56117"/>
                    <a:pt x="5937" y="54851"/>
                    <a:pt x="5156" y="54565"/>
                  </a:cubicBezTo>
                  <a:cubicBezTo>
                    <a:pt x="4278" y="53704"/>
                    <a:pt x="4375" y="52558"/>
                    <a:pt x="3887" y="51554"/>
                  </a:cubicBezTo>
                  <a:cubicBezTo>
                    <a:pt x="3497" y="50694"/>
                    <a:pt x="2423" y="50551"/>
                    <a:pt x="2147" y="49978"/>
                  </a:cubicBezTo>
                  <a:cubicBezTo>
                    <a:pt x="1854" y="49261"/>
                    <a:pt x="2326" y="48688"/>
                    <a:pt x="1740" y="48688"/>
                  </a:cubicBezTo>
                  <a:cubicBezTo>
                    <a:pt x="1073" y="48544"/>
                    <a:pt x="976" y="47827"/>
                    <a:pt x="780" y="46967"/>
                  </a:cubicBezTo>
                  <a:cubicBezTo>
                    <a:pt x="488" y="46107"/>
                    <a:pt x="0" y="45534"/>
                    <a:pt x="97" y="44531"/>
                  </a:cubicBezTo>
                  <a:cubicBezTo>
                    <a:pt x="97" y="43671"/>
                    <a:pt x="1464" y="42811"/>
                    <a:pt x="1952" y="42237"/>
                  </a:cubicBezTo>
                  <a:cubicBezTo>
                    <a:pt x="2635" y="41521"/>
                    <a:pt x="2537" y="41521"/>
                    <a:pt x="2244" y="40374"/>
                  </a:cubicBezTo>
                  <a:cubicBezTo>
                    <a:pt x="2537" y="39227"/>
                    <a:pt x="2537" y="39227"/>
                    <a:pt x="2537" y="39227"/>
                  </a:cubicBezTo>
                  <a:lnTo>
                    <a:pt x="2537" y="39227"/>
                  </a:lnTo>
                  <a:cubicBezTo>
                    <a:pt x="3009" y="39944"/>
                    <a:pt x="4082" y="40374"/>
                    <a:pt x="4863" y="40374"/>
                  </a:cubicBezTo>
                  <a:cubicBezTo>
                    <a:pt x="5156" y="40374"/>
                    <a:pt x="5742" y="40374"/>
                    <a:pt x="6132" y="40230"/>
                  </a:cubicBezTo>
                  <a:cubicBezTo>
                    <a:pt x="6522" y="40087"/>
                    <a:pt x="6034" y="39370"/>
                    <a:pt x="6230" y="38940"/>
                  </a:cubicBez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PA-形状 4268"/>
            <p:cNvSpPr/>
            <p:nvPr>
              <p:custDataLst>
                <p:tags r:id="rId27"/>
              </p:custDataLst>
            </p:nvPr>
          </p:nvSpPr>
          <p:spPr>
            <a:xfrm>
              <a:off x="4147831" y="4638952"/>
              <a:ext cx="524278" cy="5243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4969" y="9683"/>
                  </a:moveTo>
                  <a:lnTo>
                    <a:pt x="74969" y="9683"/>
                  </a:lnTo>
                  <a:cubicBezTo>
                    <a:pt x="74485" y="9683"/>
                    <a:pt x="74969" y="9199"/>
                    <a:pt x="74485" y="9199"/>
                  </a:cubicBezTo>
                  <a:cubicBezTo>
                    <a:pt x="73517" y="8715"/>
                    <a:pt x="72548" y="8715"/>
                    <a:pt x="71580" y="9199"/>
                  </a:cubicBezTo>
                  <a:cubicBezTo>
                    <a:pt x="70611" y="9199"/>
                    <a:pt x="70127" y="12104"/>
                    <a:pt x="71580" y="12104"/>
                  </a:cubicBezTo>
                  <a:cubicBezTo>
                    <a:pt x="72548" y="12104"/>
                    <a:pt x="73032" y="11620"/>
                    <a:pt x="74001" y="11620"/>
                  </a:cubicBezTo>
                  <a:cubicBezTo>
                    <a:pt x="74485" y="11620"/>
                    <a:pt x="74969" y="11620"/>
                    <a:pt x="74969" y="11620"/>
                  </a:cubicBezTo>
                  <a:cubicBezTo>
                    <a:pt x="75938" y="10652"/>
                    <a:pt x="75453" y="10168"/>
                    <a:pt x="74969" y="9683"/>
                  </a:cubicBezTo>
                  <a:close/>
                  <a:moveTo>
                    <a:pt x="55601" y="21788"/>
                  </a:moveTo>
                  <a:lnTo>
                    <a:pt x="55601" y="21788"/>
                  </a:lnTo>
                  <a:cubicBezTo>
                    <a:pt x="54633" y="23241"/>
                    <a:pt x="53665" y="24694"/>
                    <a:pt x="53180" y="26146"/>
                  </a:cubicBezTo>
                  <a:cubicBezTo>
                    <a:pt x="53180" y="28567"/>
                    <a:pt x="54149" y="30020"/>
                    <a:pt x="54149" y="31956"/>
                  </a:cubicBezTo>
                  <a:cubicBezTo>
                    <a:pt x="54149" y="34377"/>
                    <a:pt x="51244" y="37767"/>
                    <a:pt x="49307" y="38735"/>
                  </a:cubicBezTo>
                  <a:cubicBezTo>
                    <a:pt x="47370" y="43012"/>
                    <a:pt x="50275" y="43012"/>
                    <a:pt x="49307" y="46886"/>
                  </a:cubicBezTo>
                  <a:cubicBezTo>
                    <a:pt x="48823" y="49791"/>
                    <a:pt x="51244" y="49791"/>
                    <a:pt x="52696" y="51244"/>
                  </a:cubicBezTo>
                  <a:cubicBezTo>
                    <a:pt x="54149" y="52696"/>
                    <a:pt x="57054" y="56570"/>
                    <a:pt x="55117" y="58022"/>
                  </a:cubicBezTo>
                  <a:cubicBezTo>
                    <a:pt x="53665" y="58991"/>
                    <a:pt x="49307" y="64801"/>
                    <a:pt x="47854" y="64801"/>
                  </a:cubicBezTo>
                  <a:cubicBezTo>
                    <a:pt x="47854" y="64801"/>
                    <a:pt x="47854" y="64801"/>
                    <a:pt x="47370" y="64801"/>
                  </a:cubicBezTo>
                  <a:cubicBezTo>
                    <a:pt x="46402" y="63349"/>
                    <a:pt x="43496" y="59475"/>
                    <a:pt x="41075" y="60443"/>
                  </a:cubicBezTo>
                  <a:cubicBezTo>
                    <a:pt x="40107" y="60928"/>
                    <a:pt x="39139" y="61896"/>
                    <a:pt x="37686" y="62380"/>
                  </a:cubicBezTo>
                  <a:cubicBezTo>
                    <a:pt x="35749" y="62864"/>
                    <a:pt x="35265" y="60443"/>
                    <a:pt x="34297" y="60443"/>
                  </a:cubicBezTo>
                  <a:cubicBezTo>
                    <a:pt x="33813" y="59959"/>
                    <a:pt x="32844" y="61412"/>
                    <a:pt x="32441" y="61896"/>
                  </a:cubicBezTo>
                  <a:cubicBezTo>
                    <a:pt x="31876" y="62864"/>
                    <a:pt x="28486" y="67222"/>
                    <a:pt x="27114" y="67222"/>
                  </a:cubicBezTo>
                  <a:cubicBezTo>
                    <a:pt x="25178" y="67706"/>
                    <a:pt x="24694" y="65285"/>
                    <a:pt x="23241" y="65285"/>
                  </a:cubicBezTo>
                  <a:cubicBezTo>
                    <a:pt x="21788" y="65285"/>
                    <a:pt x="17431" y="66738"/>
                    <a:pt x="16462" y="67706"/>
                  </a:cubicBezTo>
                  <a:cubicBezTo>
                    <a:pt x="15494" y="68190"/>
                    <a:pt x="15978" y="70127"/>
                    <a:pt x="14041" y="71096"/>
                  </a:cubicBezTo>
                  <a:cubicBezTo>
                    <a:pt x="12104" y="72064"/>
                    <a:pt x="11620" y="72548"/>
                    <a:pt x="9683" y="72548"/>
                  </a:cubicBezTo>
                  <a:cubicBezTo>
                    <a:pt x="8231" y="73517"/>
                    <a:pt x="7262" y="74485"/>
                    <a:pt x="5810" y="75453"/>
                  </a:cubicBezTo>
                  <a:cubicBezTo>
                    <a:pt x="3873" y="77390"/>
                    <a:pt x="1452" y="79327"/>
                    <a:pt x="2905" y="82232"/>
                  </a:cubicBezTo>
                  <a:cubicBezTo>
                    <a:pt x="3389" y="84169"/>
                    <a:pt x="4841" y="85137"/>
                    <a:pt x="6294" y="86106"/>
                  </a:cubicBezTo>
                  <a:cubicBezTo>
                    <a:pt x="8231" y="87074"/>
                    <a:pt x="11136" y="93369"/>
                    <a:pt x="12589" y="94821"/>
                  </a:cubicBezTo>
                  <a:cubicBezTo>
                    <a:pt x="10168" y="94821"/>
                    <a:pt x="8715" y="93369"/>
                    <a:pt x="8715" y="97726"/>
                  </a:cubicBezTo>
                  <a:lnTo>
                    <a:pt x="8715" y="97726"/>
                  </a:lnTo>
                  <a:cubicBezTo>
                    <a:pt x="7747" y="97242"/>
                    <a:pt x="5326" y="94337"/>
                    <a:pt x="5326" y="98695"/>
                  </a:cubicBezTo>
                  <a:cubicBezTo>
                    <a:pt x="5326" y="101116"/>
                    <a:pt x="4357" y="104021"/>
                    <a:pt x="3389" y="105958"/>
                  </a:cubicBezTo>
                  <a:cubicBezTo>
                    <a:pt x="1936" y="107895"/>
                    <a:pt x="968" y="109266"/>
                    <a:pt x="0" y="111687"/>
                  </a:cubicBezTo>
                  <a:cubicBezTo>
                    <a:pt x="0" y="112172"/>
                    <a:pt x="484" y="114108"/>
                    <a:pt x="0" y="115077"/>
                  </a:cubicBezTo>
                  <a:cubicBezTo>
                    <a:pt x="0" y="115561"/>
                    <a:pt x="0" y="115561"/>
                    <a:pt x="484" y="115077"/>
                  </a:cubicBezTo>
                  <a:cubicBezTo>
                    <a:pt x="9199" y="112656"/>
                    <a:pt x="9199" y="112656"/>
                    <a:pt x="9199" y="112656"/>
                  </a:cubicBezTo>
                  <a:cubicBezTo>
                    <a:pt x="12104" y="111687"/>
                    <a:pt x="15978" y="112172"/>
                    <a:pt x="19367" y="111687"/>
                  </a:cubicBezTo>
                  <a:cubicBezTo>
                    <a:pt x="22273" y="111203"/>
                    <a:pt x="25662" y="118466"/>
                    <a:pt x="29051" y="111687"/>
                  </a:cubicBezTo>
                  <a:cubicBezTo>
                    <a:pt x="31392" y="106845"/>
                    <a:pt x="31876" y="108298"/>
                    <a:pt x="37202" y="108298"/>
                  </a:cubicBezTo>
                  <a:cubicBezTo>
                    <a:pt x="40107" y="108298"/>
                    <a:pt x="44949" y="107895"/>
                    <a:pt x="46886" y="109831"/>
                  </a:cubicBezTo>
                  <a:cubicBezTo>
                    <a:pt x="57054" y="119919"/>
                    <a:pt x="62380" y="108298"/>
                    <a:pt x="71580" y="104989"/>
                  </a:cubicBezTo>
                  <a:cubicBezTo>
                    <a:pt x="74969" y="103053"/>
                    <a:pt x="75453" y="104021"/>
                    <a:pt x="76906" y="100147"/>
                  </a:cubicBezTo>
                  <a:cubicBezTo>
                    <a:pt x="77390" y="98211"/>
                    <a:pt x="76906" y="96274"/>
                    <a:pt x="76906" y="94337"/>
                  </a:cubicBezTo>
                  <a:cubicBezTo>
                    <a:pt x="77390" y="93853"/>
                    <a:pt x="83685" y="87558"/>
                    <a:pt x="84653" y="87074"/>
                  </a:cubicBezTo>
                  <a:cubicBezTo>
                    <a:pt x="86590" y="85137"/>
                    <a:pt x="89495" y="82232"/>
                    <a:pt x="91432" y="81264"/>
                  </a:cubicBezTo>
                  <a:cubicBezTo>
                    <a:pt x="93772" y="80295"/>
                    <a:pt x="94821" y="81264"/>
                    <a:pt x="97162" y="80780"/>
                  </a:cubicBezTo>
                  <a:cubicBezTo>
                    <a:pt x="99583" y="80780"/>
                    <a:pt x="103456" y="77390"/>
                    <a:pt x="105877" y="75938"/>
                  </a:cubicBezTo>
                  <a:cubicBezTo>
                    <a:pt x="109266" y="74001"/>
                    <a:pt x="112172" y="72064"/>
                    <a:pt x="115077" y="69159"/>
                  </a:cubicBezTo>
                  <a:cubicBezTo>
                    <a:pt x="119919" y="63833"/>
                    <a:pt x="119435" y="61412"/>
                    <a:pt x="117498" y="55117"/>
                  </a:cubicBezTo>
                  <a:cubicBezTo>
                    <a:pt x="117014" y="53665"/>
                    <a:pt x="117498" y="51244"/>
                    <a:pt x="116045" y="50275"/>
                  </a:cubicBezTo>
                  <a:cubicBezTo>
                    <a:pt x="114593" y="49791"/>
                    <a:pt x="109751" y="57054"/>
                    <a:pt x="106845" y="57538"/>
                  </a:cubicBezTo>
                  <a:cubicBezTo>
                    <a:pt x="103940" y="58022"/>
                    <a:pt x="99583" y="47935"/>
                    <a:pt x="97646" y="45998"/>
                  </a:cubicBezTo>
                  <a:cubicBezTo>
                    <a:pt x="96274" y="44546"/>
                    <a:pt x="93369" y="41560"/>
                    <a:pt x="96758" y="40188"/>
                  </a:cubicBezTo>
                  <a:cubicBezTo>
                    <a:pt x="100147" y="38251"/>
                    <a:pt x="99098" y="33409"/>
                    <a:pt x="98211" y="30020"/>
                  </a:cubicBezTo>
                  <a:lnTo>
                    <a:pt x="98211" y="30020"/>
                  </a:lnTo>
                  <a:cubicBezTo>
                    <a:pt x="97646" y="30504"/>
                    <a:pt x="97162" y="30504"/>
                    <a:pt x="96274" y="30504"/>
                  </a:cubicBezTo>
                  <a:cubicBezTo>
                    <a:pt x="96274" y="31956"/>
                    <a:pt x="96274" y="32925"/>
                    <a:pt x="95709" y="34862"/>
                  </a:cubicBezTo>
                  <a:cubicBezTo>
                    <a:pt x="94821" y="37283"/>
                    <a:pt x="92885" y="38251"/>
                    <a:pt x="91432" y="39623"/>
                  </a:cubicBezTo>
                  <a:cubicBezTo>
                    <a:pt x="89495" y="42125"/>
                    <a:pt x="87558" y="50275"/>
                    <a:pt x="83685" y="50275"/>
                  </a:cubicBezTo>
                  <a:cubicBezTo>
                    <a:pt x="80295" y="50275"/>
                    <a:pt x="80780" y="50759"/>
                    <a:pt x="80780" y="54633"/>
                  </a:cubicBezTo>
                  <a:cubicBezTo>
                    <a:pt x="80780" y="57538"/>
                    <a:pt x="79811" y="64801"/>
                    <a:pt x="78359" y="66738"/>
                  </a:cubicBezTo>
                  <a:cubicBezTo>
                    <a:pt x="76906" y="70611"/>
                    <a:pt x="73032" y="76422"/>
                    <a:pt x="69643" y="77874"/>
                  </a:cubicBezTo>
                  <a:cubicBezTo>
                    <a:pt x="68190" y="78359"/>
                    <a:pt x="67222" y="79327"/>
                    <a:pt x="65770" y="80295"/>
                  </a:cubicBezTo>
                  <a:cubicBezTo>
                    <a:pt x="63349" y="81264"/>
                    <a:pt x="63833" y="82232"/>
                    <a:pt x="63833" y="79811"/>
                  </a:cubicBezTo>
                  <a:cubicBezTo>
                    <a:pt x="64317" y="79327"/>
                    <a:pt x="64317" y="75938"/>
                    <a:pt x="64801" y="75453"/>
                  </a:cubicBezTo>
                  <a:cubicBezTo>
                    <a:pt x="63349" y="73032"/>
                    <a:pt x="64801" y="64317"/>
                    <a:pt x="64801" y="61896"/>
                  </a:cubicBezTo>
                  <a:cubicBezTo>
                    <a:pt x="64801" y="57538"/>
                    <a:pt x="67706" y="52212"/>
                    <a:pt x="70611" y="50275"/>
                  </a:cubicBezTo>
                  <a:cubicBezTo>
                    <a:pt x="71580" y="49791"/>
                    <a:pt x="71096" y="48338"/>
                    <a:pt x="71580" y="47935"/>
                  </a:cubicBezTo>
                  <a:cubicBezTo>
                    <a:pt x="72548" y="44546"/>
                    <a:pt x="70611" y="43496"/>
                    <a:pt x="71096" y="41156"/>
                  </a:cubicBezTo>
                  <a:cubicBezTo>
                    <a:pt x="71096" y="39623"/>
                    <a:pt x="74001" y="38251"/>
                    <a:pt x="71580" y="37283"/>
                  </a:cubicBezTo>
                  <a:cubicBezTo>
                    <a:pt x="71580" y="36798"/>
                    <a:pt x="71580" y="36314"/>
                    <a:pt x="72064" y="35346"/>
                  </a:cubicBezTo>
                  <a:lnTo>
                    <a:pt x="72064" y="35346"/>
                  </a:lnTo>
                  <a:cubicBezTo>
                    <a:pt x="59475" y="27599"/>
                    <a:pt x="59475" y="27599"/>
                    <a:pt x="59475" y="27599"/>
                  </a:cubicBezTo>
                  <a:cubicBezTo>
                    <a:pt x="55601" y="21788"/>
                    <a:pt x="55601" y="21788"/>
                    <a:pt x="55601" y="21788"/>
                  </a:cubicBezTo>
                  <a:close/>
                  <a:moveTo>
                    <a:pt x="83685" y="13557"/>
                  </a:moveTo>
                  <a:lnTo>
                    <a:pt x="83685" y="13557"/>
                  </a:lnTo>
                  <a:lnTo>
                    <a:pt x="83685" y="13557"/>
                  </a:lnTo>
                  <a:cubicBezTo>
                    <a:pt x="73517" y="4357"/>
                    <a:pt x="73517" y="4357"/>
                    <a:pt x="73517" y="4357"/>
                  </a:cubicBezTo>
                  <a:cubicBezTo>
                    <a:pt x="78359" y="0"/>
                    <a:pt x="78359" y="0"/>
                    <a:pt x="78359" y="0"/>
                  </a:cubicBezTo>
                  <a:cubicBezTo>
                    <a:pt x="86106" y="5810"/>
                    <a:pt x="86106" y="5810"/>
                    <a:pt x="86106" y="5810"/>
                  </a:cubicBezTo>
                  <a:lnTo>
                    <a:pt x="86106" y="5810"/>
                  </a:lnTo>
                  <a:cubicBezTo>
                    <a:pt x="84653" y="7747"/>
                    <a:pt x="84169" y="10168"/>
                    <a:pt x="84169" y="12104"/>
                  </a:cubicBezTo>
                  <a:cubicBezTo>
                    <a:pt x="84169" y="12589"/>
                    <a:pt x="84169" y="13073"/>
                    <a:pt x="83685" y="1355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PA-形状 4269"/>
            <p:cNvSpPr/>
            <p:nvPr>
              <p:custDataLst>
                <p:tags r:id="rId28"/>
              </p:custDataLst>
            </p:nvPr>
          </p:nvSpPr>
          <p:spPr>
            <a:xfrm>
              <a:off x="8069814" y="2401673"/>
              <a:ext cx="626958" cy="393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0512" y="90215"/>
                  </a:moveTo>
                  <a:lnTo>
                    <a:pt x="70512" y="90215"/>
                  </a:lnTo>
                  <a:cubicBezTo>
                    <a:pt x="64428" y="90860"/>
                    <a:pt x="58749" y="92795"/>
                    <a:pt x="53070" y="86344"/>
                  </a:cubicBezTo>
                  <a:cubicBezTo>
                    <a:pt x="48608" y="81182"/>
                    <a:pt x="45430" y="76666"/>
                    <a:pt x="40090" y="72903"/>
                  </a:cubicBezTo>
                  <a:cubicBezTo>
                    <a:pt x="34073" y="68387"/>
                    <a:pt x="22309" y="64516"/>
                    <a:pt x="20281" y="52258"/>
                  </a:cubicBezTo>
                  <a:cubicBezTo>
                    <a:pt x="17036" y="46451"/>
                    <a:pt x="13791" y="38064"/>
                    <a:pt x="12574" y="30967"/>
                  </a:cubicBezTo>
                  <a:cubicBezTo>
                    <a:pt x="12169" y="26451"/>
                    <a:pt x="10140" y="12258"/>
                    <a:pt x="7707" y="10322"/>
                  </a:cubicBezTo>
                  <a:cubicBezTo>
                    <a:pt x="6895" y="9677"/>
                    <a:pt x="5678" y="10967"/>
                    <a:pt x="5273" y="9677"/>
                  </a:cubicBezTo>
                  <a:cubicBezTo>
                    <a:pt x="4461" y="7741"/>
                    <a:pt x="4461" y="7096"/>
                    <a:pt x="4056" y="5161"/>
                  </a:cubicBezTo>
                  <a:cubicBezTo>
                    <a:pt x="3650" y="3870"/>
                    <a:pt x="2839" y="0"/>
                    <a:pt x="2433" y="0"/>
                  </a:cubicBezTo>
                  <a:cubicBezTo>
                    <a:pt x="0" y="1935"/>
                    <a:pt x="405" y="10322"/>
                    <a:pt x="811" y="14193"/>
                  </a:cubicBezTo>
                  <a:cubicBezTo>
                    <a:pt x="1622" y="18064"/>
                    <a:pt x="2433" y="20645"/>
                    <a:pt x="3650" y="23870"/>
                  </a:cubicBezTo>
                  <a:cubicBezTo>
                    <a:pt x="4867" y="29677"/>
                    <a:pt x="7301" y="34838"/>
                    <a:pt x="8112" y="40645"/>
                  </a:cubicBezTo>
                  <a:cubicBezTo>
                    <a:pt x="8923" y="46451"/>
                    <a:pt x="11763" y="52258"/>
                    <a:pt x="13791" y="56129"/>
                  </a:cubicBezTo>
                  <a:cubicBezTo>
                    <a:pt x="13791" y="58064"/>
                    <a:pt x="15819" y="65806"/>
                    <a:pt x="16225" y="66989"/>
                  </a:cubicBezTo>
                  <a:cubicBezTo>
                    <a:pt x="18659" y="72903"/>
                    <a:pt x="25149" y="76666"/>
                    <a:pt x="29205" y="78602"/>
                  </a:cubicBezTo>
                  <a:cubicBezTo>
                    <a:pt x="31233" y="79892"/>
                    <a:pt x="33261" y="76666"/>
                    <a:pt x="34884" y="81827"/>
                  </a:cubicBezTo>
                  <a:cubicBezTo>
                    <a:pt x="36101" y="85053"/>
                    <a:pt x="37318" y="87634"/>
                    <a:pt x="38940" y="90860"/>
                  </a:cubicBezTo>
                  <a:cubicBezTo>
                    <a:pt x="40969" y="94086"/>
                    <a:pt x="44146" y="96021"/>
                    <a:pt x="45769" y="98602"/>
                  </a:cubicBezTo>
                  <a:cubicBezTo>
                    <a:pt x="46580" y="101182"/>
                    <a:pt x="48608" y="101827"/>
                    <a:pt x="49419" y="103763"/>
                  </a:cubicBezTo>
                  <a:cubicBezTo>
                    <a:pt x="50636" y="105698"/>
                    <a:pt x="51042" y="110860"/>
                    <a:pt x="52664" y="112150"/>
                  </a:cubicBezTo>
                  <a:cubicBezTo>
                    <a:pt x="53476" y="113440"/>
                    <a:pt x="57126" y="114086"/>
                    <a:pt x="57532" y="111505"/>
                  </a:cubicBezTo>
                  <a:cubicBezTo>
                    <a:pt x="57938" y="109569"/>
                    <a:pt x="59560" y="107634"/>
                    <a:pt x="60371" y="108279"/>
                  </a:cubicBezTo>
                  <a:cubicBezTo>
                    <a:pt x="60777" y="110860"/>
                    <a:pt x="71729" y="108924"/>
                    <a:pt x="72946" y="108279"/>
                  </a:cubicBezTo>
                  <a:cubicBezTo>
                    <a:pt x="76191" y="109569"/>
                    <a:pt x="75785" y="105053"/>
                    <a:pt x="78219" y="102473"/>
                  </a:cubicBezTo>
                  <a:cubicBezTo>
                    <a:pt x="79436" y="101182"/>
                    <a:pt x="79436" y="100537"/>
                    <a:pt x="79842" y="103118"/>
                  </a:cubicBezTo>
                  <a:cubicBezTo>
                    <a:pt x="80247" y="105053"/>
                    <a:pt x="77408" y="105698"/>
                    <a:pt x="77408" y="106989"/>
                  </a:cubicBezTo>
                  <a:cubicBezTo>
                    <a:pt x="77002" y="106989"/>
                    <a:pt x="78219" y="109569"/>
                    <a:pt x="78219" y="110215"/>
                  </a:cubicBezTo>
                  <a:cubicBezTo>
                    <a:pt x="79436" y="112150"/>
                    <a:pt x="81870" y="110860"/>
                    <a:pt x="81870" y="113440"/>
                  </a:cubicBezTo>
                  <a:cubicBezTo>
                    <a:pt x="81870" y="116666"/>
                    <a:pt x="87143" y="117956"/>
                    <a:pt x="88766" y="118602"/>
                  </a:cubicBezTo>
                  <a:cubicBezTo>
                    <a:pt x="93566" y="119892"/>
                    <a:pt x="92822" y="117956"/>
                    <a:pt x="92822" y="111505"/>
                  </a:cubicBezTo>
                  <a:cubicBezTo>
                    <a:pt x="96811" y="111505"/>
                    <a:pt x="102490" y="105698"/>
                    <a:pt x="105735" y="110215"/>
                  </a:cubicBezTo>
                  <a:cubicBezTo>
                    <a:pt x="107763" y="113440"/>
                    <a:pt x="113442" y="107634"/>
                    <a:pt x="115470" y="105698"/>
                  </a:cubicBezTo>
                  <a:cubicBezTo>
                    <a:pt x="116281" y="105053"/>
                    <a:pt x="119932" y="97956"/>
                    <a:pt x="119932" y="97956"/>
                  </a:cubicBezTo>
                  <a:cubicBezTo>
                    <a:pt x="114253" y="94086"/>
                    <a:pt x="107357" y="100537"/>
                    <a:pt x="102084" y="102473"/>
                  </a:cubicBezTo>
                  <a:cubicBezTo>
                    <a:pt x="100529" y="103118"/>
                    <a:pt x="92416" y="98602"/>
                    <a:pt x="92822" y="100537"/>
                  </a:cubicBezTo>
                  <a:cubicBezTo>
                    <a:pt x="93566" y="105053"/>
                    <a:pt x="87549" y="102473"/>
                    <a:pt x="85926" y="101182"/>
                  </a:cubicBezTo>
                  <a:cubicBezTo>
                    <a:pt x="84304" y="99247"/>
                    <a:pt x="83087" y="99247"/>
                    <a:pt x="81464" y="97311"/>
                  </a:cubicBezTo>
                  <a:cubicBezTo>
                    <a:pt x="79030" y="94731"/>
                    <a:pt x="83898" y="96021"/>
                    <a:pt x="83087" y="93440"/>
                  </a:cubicBezTo>
                  <a:cubicBezTo>
                    <a:pt x="82681" y="92150"/>
                    <a:pt x="82276" y="90215"/>
                    <a:pt x="82276" y="88924"/>
                  </a:cubicBezTo>
                  <a:cubicBezTo>
                    <a:pt x="82276" y="87634"/>
                    <a:pt x="81059" y="88279"/>
                    <a:pt x="80653" y="88279"/>
                  </a:cubicBezTo>
                  <a:cubicBezTo>
                    <a:pt x="79436" y="88279"/>
                    <a:pt x="77814" y="86344"/>
                    <a:pt x="77002" y="86989"/>
                  </a:cubicBezTo>
                  <a:cubicBezTo>
                    <a:pt x="75380" y="88279"/>
                    <a:pt x="75380" y="89569"/>
                    <a:pt x="72946" y="89569"/>
                  </a:cubicBezTo>
                  <a:lnTo>
                    <a:pt x="70512" y="90215"/>
                  </a:ln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PA-形状 4270"/>
            <p:cNvSpPr/>
            <p:nvPr>
              <p:custDataLst>
                <p:tags r:id="rId29"/>
              </p:custDataLst>
            </p:nvPr>
          </p:nvSpPr>
          <p:spPr>
            <a:xfrm>
              <a:off x="5166829" y="3195145"/>
              <a:ext cx="634735" cy="5134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30" y="4447"/>
                  </a:moveTo>
                  <a:lnTo>
                    <a:pt x="114730" y="4447"/>
                  </a:lnTo>
                  <a:cubicBezTo>
                    <a:pt x="111928" y="3953"/>
                    <a:pt x="110728" y="5435"/>
                    <a:pt x="108727" y="5435"/>
                  </a:cubicBezTo>
                  <a:cubicBezTo>
                    <a:pt x="106325" y="5435"/>
                    <a:pt x="105125" y="1976"/>
                    <a:pt x="103924" y="1482"/>
                  </a:cubicBezTo>
                  <a:cubicBezTo>
                    <a:pt x="99588" y="0"/>
                    <a:pt x="97187" y="3953"/>
                    <a:pt x="94385" y="7412"/>
                  </a:cubicBezTo>
                  <a:cubicBezTo>
                    <a:pt x="93585" y="8894"/>
                    <a:pt x="88782" y="11859"/>
                    <a:pt x="87581" y="12354"/>
                  </a:cubicBezTo>
                  <a:cubicBezTo>
                    <a:pt x="85981" y="12354"/>
                    <a:pt x="84380" y="11365"/>
                    <a:pt x="82779" y="12354"/>
                  </a:cubicBezTo>
                  <a:cubicBezTo>
                    <a:pt x="81578" y="13342"/>
                    <a:pt x="80377" y="16307"/>
                    <a:pt x="78777" y="17295"/>
                  </a:cubicBezTo>
                  <a:cubicBezTo>
                    <a:pt x="77176" y="18284"/>
                    <a:pt x="74774" y="17789"/>
                    <a:pt x="72773" y="18778"/>
                  </a:cubicBezTo>
                  <a:cubicBezTo>
                    <a:pt x="68771" y="20260"/>
                    <a:pt x="70772" y="22731"/>
                    <a:pt x="69571" y="26190"/>
                  </a:cubicBezTo>
                  <a:cubicBezTo>
                    <a:pt x="70372" y="30144"/>
                    <a:pt x="69171" y="36568"/>
                    <a:pt x="65569" y="37556"/>
                  </a:cubicBezTo>
                  <a:cubicBezTo>
                    <a:pt x="62768" y="38544"/>
                    <a:pt x="58365" y="39533"/>
                    <a:pt x="59566" y="44969"/>
                  </a:cubicBezTo>
                  <a:cubicBezTo>
                    <a:pt x="60366" y="46945"/>
                    <a:pt x="57565" y="45463"/>
                    <a:pt x="56364" y="45957"/>
                  </a:cubicBezTo>
                  <a:cubicBezTo>
                    <a:pt x="51962" y="47439"/>
                    <a:pt x="51561" y="49416"/>
                    <a:pt x="49160" y="52875"/>
                  </a:cubicBezTo>
                  <a:cubicBezTo>
                    <a:pt x="47626" y="55346"/>
                    <a:pt x="42423" y="64241"/>
                    <a:pt x="40422" y="64241"/>
                  </a:cubicBezTo>
                  <a:cubicBezTo>
                    <a:pt x="39221" y="64241"/>
                    <a:pt x="38821" y="66218"/>
                    <a:pt x="38021" y="66630"/>
                  </a:cubicBezTo>
                  <a:cubicBezTo>
                    <a:pt x="36820" y="71077"/>
                    <a:pt x="36420" y="75030"/>
                    <a:pt x="34018" y="78490"/>
                  </a:cubicBezTo>
                  <a:cubicBezTo>
                    <a:pt x="32017" y="81455"/>
                    <a:pt x="28415" y="82937"/>
                    <a:pt x="26014" y="84914"/>
                  </a:cubicBezTo>
                  <a:cubicBezTo>
                    <a:pt x="24013" y="86890"/>
                    <a:pt x="23613" y="89361"/>
                    <a:pt x="22012" y="91338"/>
                  </a:cubicBezTo>
                  <a:cubicBezTo>
                    <a:pt x="19610" y="94303"/>
                    <a:pt x="16409" y="94797"/>
                    <a:pt x="14408" y="98750"/>
                  </a:cubicBezTo>
                  <a:cubicBezTo>
                    <a:pt x="12807" y="101633"/>
                    <a:pt x="13607" y="101139"/>
                    <a:pt x="10405" y="101633"/>
                  </a:cubicBezTo>
                  <a:cubicBezTo>
                    <a:pt x="8804" y="102127"/>
                    <a:pt x="6003" y="104598"/>
                    <a:pt x="4802" y="106080"/>
                  </a:cubicBezTo>
                  <a:cubicBezTo>
                    <a:pt x="1200" y="111022"/>
                    <a:pt x="0" y="112999"/>
                    <a:pt x="4802" y="117940"/>
                  </a:cubicBezTo>
                  <a:cubicBezTo>
                    <a:pt x="5603" y="117940"/>
                    <a:pt x="5603" y="117940"/>
                    <a:pt x="5603" y="117940"/>
                  </a:cubicBezTo>
                  <a:lnTo>
                    <a:pt x="5603" y="117940"/>
                  </a:lnTo>
                  <a:cubicBezTo>
                    <a:pt x="6403" y="119917"/>
                    <a:pt x="11606" y="116952"/>
                    <a:pt x="12406" y="116458"/>
                  </a:cubicBezTo>
                  <a:cubicBezTo>
                    <a:pt x="17609" y="112999"/>
                    <a:pt x="22412" y="107069"/>
                    <a:pt x="28816" y="107563"/>
                  </a:cubicBezTo>
                  <a:cubicBezTo>
                    <a:pt x="32418" y="107563"/>
                    <a:pt x="34819" y="111516"/>
                    <a:pt x="38021" y="107563"/>
                  </a:cubicBezTo>
                  <a:cubicBezTo>
                    <a:pt x="42023" y="103115"/>
                    <a:pt x="46025" y="94303"/>
                    <a:pt x="50761" y="90844"/>
                  </a:cubicBezTo>
                  <a:cubicBezTo>
                    <a:pt x="53229" y="88867"/>
                    <a:pt x="56364" y="90350"/>
                    <a:pt x="58365" y="86890"/>
                  </a:cubicBezTo>
                  <a:cubicBezTo>
                    <a:pt x="60366" y="83431"/>
                    <a:pt x="63168" y="81949"/>
                    <a:pt x="65169" y="78984"/>
                  </a:cubicBezTo>
                  <a:cubicBezTo>
                    <a:pt x="67971" y="77995"/>
                    <a:pt x="71973" y="70089"/>
                    <a:pt x="73974" y="67124"/>
                  </a:cubicBezTo>
                  <a:cubicBezTo>
                    <a:pt x="75575" y="64653"/>
                    <a:pt x="76375" y="62264"/>
                    <a:pt x="78777" y="60782"/>
                  </a:cubicBezTo>
                  <a:cubicBezTo>
                    <a:pt x="83579" y="57817"/>
                    <a:pt x="87181" y="54852"/>
                    <a:pt x="90783" y="49416"/>
                  </a:cubicBezTo>
                  <a:cubicBezTo>
                    <a:pt x="91584" y="48922"/>
                    <a:pt x="93185" y="44969"/>
                    <a:pt x="93185" y="45463"/>
                  </a:cubicBezTo>
                  <a:cubicBezTo>
                    <a:pt x="94785" y="45957"/>
                    <a:pt x="98788" y="41015"/>
                    <a:pt x="99588" y="39533"/>
                  </a:cubicBezTo>
                  <a:cubicBezTo>
                    <a:pt x="101589" y="36568"/>
                    <a:pt x="100389" y="35085"/>
                    <a:pt x="103924" y="33109"/>
                  </a:cubicBezTo>
                  <a:cubicBezTo>
                    <a:pt x="105525" y="31626"/>
                    <a:pt x="106325" y="31132"/>
                    <a:pt x="107926" y="29649"/>
                  </a:cubicBezTo>
                  <a:cubicBezTo>
                    <a:pt x="109927" y="27179"/>
                    <a:pt x="112729" y="27673"/>
                    <a:pt x="113929" y="24214"/>
                  </a:cubicBezTo>
                  <a:cubicBezTo>
                    <a:pt x="115130" y="21249"/>
                    <a:pt x="116731" y="18284"/>
                    <a:pt x="117531" y="15319"/>
                  </a:cubicBezTo>
                  <a:cubicBezTo>
                    <a:pt x="117932" y="14824"/>
                    <a:pt x="119533" y="14330"/>
                    <a:pt x="119933" y="13836"/>
                  </a:cubicBezTo>
                  <a:cubicBezTo>
                    <a:pt x="119933" y="13342"/>
                    <a:pt x="119132" y="11365"/>
                    <a:pt x="118732" y="10871"/>
                  </a:cubicBezTo>
                  <a:cubicBezTo>
                    <a:pt x="117932" y="9389"/>
                    <a:pt x="117131" y="7412"/>
                    <a:pt x="115931" y="5929"/>
                  </a:cubicBezTo>
                  <a:lnTo>
                    <a:pt x="114730" y="4447"/>
                  </a:ln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PA-形状 4271"/>
            <p:cNvSpPr/>
            <p:nvPr>
              <p:custDataLst>
                <p:tags r:id="rId30"/>
              </p:custDataLst>
            </p:nvPr>
          </p:nvSpPr>
          <p:spPr>
            <a:xfrm>
              <a:off x="7719776" y="3031784"/>
              <a:ext cx="485386" cy="43874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755" y="57874"/>
                  </a:moveTo>
                  <a:lnTo>
                    <a:pt x="83755" y="57874"/>
                  </a:lnTo>
                  <a:cubicBezTo>
                    <a:pt x="87423" y="60772"/>
                    <a:pt x="93711" y="60772"/>
                    <a:pt x="97379" y="57294"/>
                  </a:cubicBezTo>
                  <a:cubicBezTo>
                    <a:pt x="99475" y="54975"/>
                    <a:pt x="104192" y="49758"/>
                    <a:pt x="106812" y="53236"/>
                  </a:cubicBezTo>
                  <a:cubicBezTo>
                    <a:pt x="108908" y="56135"/>
                    <a:pt x="109956" y="56135"/>
                    <a:pt x="113100" y="56714"/>
                  </a:cubicBezTo>
                  <a:cubicBezTo>
                    <a:pt x="116768" y="57874"/>
                    <a:pt x="116244" y="66570"/>
                    <a:pt x="116244" y="69468"/>
                  </a:cubicBezTo>
                  <a:cubicBezTo>
                    <a:pt x="115196" y="76425"/>
                    <a:pt x="117292" y="82801"/>
                    <a:pt x="116768" y="89178"/>
                  </a:cubicBezTo>
                  <a:cubicBezTo>
                    <a:pt x="115196" y="92657"/>
                    <a:pt x="115720" y="97294"/>
                    <a:pt x="117292" y="100193"/>
                  </a:cubicBezTo>
                  <a:cubicBezTo>
                    <a:pt x="118864" y="103091"/>
                    <a:pt x="119912" y="102512"/>
                    <a:pt x="119388" y="105410"/>
                  </a:cubicBezTo>
                  <a:cubicBezTo>
                    <a:pt x="118864" y="107729"/>
                    <a:pt x="119388" y="107729"/>
                    <a:pt x="119912" y="109468"/>
                  </a:cubicBezTo>
                  <a:cubicBezTo>
                    <a:pt x="119912" y="111787"/>
                    <a:pt x="119912" y="114589"/>
                    <a:pt x="117292" y="114589"/>
                  </a:cubicBezTo>
                  <a:cubicBezTo>
                    <a:pt x="114148" y="114589"/>
                    <a:pt x="113624" y="116908"/>
                    <a:pt x="112576" y="119903"/>
                  </a:cubicBezTo>
                  <a:cubicBezTo>
                    <a:pt x="112052" y="119903"/>
                    <a:pt x="112052" y="119903"/>
                    <a:pt x="112052" y="119903"/>
                  </a:cubicBezTo>
                  <a:cubicBezTo>
                    <a:pt x="112052" y="119903"/>
                    <a:pt x="112052" y="119903"/>
                    <a:pt x="111528" y="119227"/>
                  </a:cubicBezTo>
                  <a:cubicBezTo>
                    <a:pt x="109432" y="118647"/>
                    <a:pt x="109432" y="113526"/>
                    <a:pt x="108908" y="111787"/>
                  </a:cubicBezTo>
                  <a:cubicBezTo>
                    <a:pt x="108908" y="110048"/>
                    <a:pt x="107860" y="107149"/>
                    <a:pt x="108908" y="105410"/>
                  </a:cubicBezTo>
                  <a:cubicBezTo>
                    <a:pt x="109432" y="104830"/>
                    <a:pt x="111004" y="102512"/>
                    <a:pt x="109956" y="101352"/>
                  </a:cubicBezTo>
                  <a:cubicBezTo>
                    <a:pt x="107860" y="99613"/>
                    <a:pt x="104192" y="96714"/>
                    <a:pt x="104716" y="93816"/>
                  </a:cubicBezTo>
                  <a:cubicBezTo>
                    <a:pt x="105240" y="89178"/>
                    <a:pt x="111004" y="74685"/>
                    <a:pt x="108908" y="71207"/>
                  </a:cubicBezTo>
                  <a:cubicBezTo>
                    <a:pt x="106812" y="67729"/>
                    <a:pt x="112576" y="61932"/>
                    <a:pt x="106288" y="60772"/>
                  </a:cubicBezTo>
                  <a:cubicBezTo>
                    <a:pt x="99475" y="63671"/>
                    <a:pt x="93711" y="69468"/>
                    <a:pt x="86375" y="71787"/>
                  </a:cubicBezTo>
                  <a:cubicBezTo>
                    <a:pt x="84803" y="72367"/>
                    <a:pt x="83755" y="71787"/>
                    <a:pt x="81659" y="72946"/>
                  </a:cubicBezTo>
                  <a:cubicBezTo>
                    <a:pt x="78515" y="75265"/>
                    <a:pt x="75371" y="75265"/>
                    <a:pt x="71179" y="75265"/>
                  </a:cubicBezTo>
                  <a:cubicBezTo>
                    <a:pt x="66026" y="75265"/>
                    <a:pt x="63930" y="69468"/>
                    <a:pt x="60786" y="69468"/>
                  </a:cubicBezTo>
                  <a:cubicBezTo>
                    <a:pt x="58689" y="69468"/>
                    <a:pt x="54497" y="71207"/>
                    <a:pt x="53449" y="68888"/>
                  </a:cubicBezTo>
                  <a:cubicBezTo>
                    <a:pt x="50305" y="66570"/>
                    <a:pt x="45065" y="70048"/>
                    <a:pt x="45065" y="65990"/>
                  </a:cubicBezTo>
                  <a:cubicBezTo>
                    <a:pt x="39825" y="64251"/>
                    <a:pt x="45065" y="59613"/>
                    <a:pt x="47685" y="57874"/>
                  </a:cubicBezTo>
                  <a:cubicBezTo>
                    <a:pt x="49781" y="57294"/>
                    <a:pt x="59737" y="54975"/>
                    <a:pt x="59737" y="53236"/>
                  </a:cubicBezTo>
                  <a:cubicBezTo>
                    <a:pt x="52925" y="50917"/>
                    <a:pt x="44541" y="53236"/>
                    <a:pt x="37205" y="51497"/>
                  </a:cubicBezTo>
                  <a:cubicBezTo>
                    <a:pt x="35109" y="51497"/>
                    <a:pt x="31441" y="53236"/>
                    <a:pt x="29868" y="52657"/>
                  </a:cubicBezTo>
                  <a:cubicBezTo>
                    <a:pt x="27248" y="51497"/>
                    <a:pt x="27772" y="49178"/>
                    <a:pt x="23580" y="51497"/>
                  </a:cubicBezTo>
                  <a:cubicBezTo>
                    <a:pt x="20436" y="53236"/>
                    <a:pt x="21484" y="59033"/>
                    <a:pt x="17292" y="59033"/>
                  </a:cubicBezTo>
                  <a:cubicBezTo>
                    <a:pt x="16244" y="63091"/>
                    <a:pt x="14672" y="64830"/>
                    <a:pt x="11004" y="64830"/>
                  </a:cubicBezTo>
                  <a:cubicBezTo>
                    <a:pt x="7336" y="64830"/>
                    <a:pt x="4716" y="66570"/>
                    <a:pt x="1135" y="66570"/>
                  </a:cubicBezTo>
                  <a:lnTo>
                    <a:pt x="1135" y="66570"/>
                  </a:lnTo>
                  <a:cubicBezTo>
                    <a:pt x="1135" y="65410"/>
                    <a:pt x="2707" y="65410"/>
                    <a:pt x="2707" y="64830"/>
                  </a:cubicBezTo>
                  <a:cubicBezTo>
                    <a:pt x="3144" y="64830"/>
                    <a:pt x="4192" y="58454"/>
                    <a:pt x="4192" y="57294"/>
                  </a:cubicBezTo>
                  <a:cubicBezTo>
                    <a:pt x="4192" y="52657"/>
                    <a:pt x="0" y="50338"/>
                    <a:pt x="0" y="47439"/>
                  </a:cubicBezTo>
                  <a:cubicBezTo>
                    <a:pt x="1135" y="47439"/>
                    <a:pt x="3668" y="45797"/>
                    <a:pt x="4716" y="45797"/>
                  </a:cubicBezTo>
                  <a:cubicBezTo>
                    <a:pt x="4716" y="46280"/>
                    <a:pt x="4716" y="46280"/>
                    <a:pt x="4716" y="46280"/>
                  </a:cubicBezTo>
                  <a:cubicBezTo>
                    <a:pt x="5240" y="46859"/>
                    <a:pt x="6288" y="48115"/>
                    <a:pt x="6288" y="49178"/>
                  </a:cubicBezTo>
                  <a:cubicBezTo>
                    <a:pt x="6812" y="50338"/>
                    <a:pt x="8384" y="53816"/>
                    <a:pt x="9956" y="52657"/>
                  </a:cubicBezTo>
                  <a:cubicBezTo>
                    <a:pt x="11004" y="52077"/>
                    <a:pt x="11528" y="49758"/>
                    <a:pt x="12576" y="49758"/>
                  </a:cubicBezTo>
                  <a:cubicBezTo>
                    <a:pt x="13100" y="49758"/>
                    <a:pt x="14148" y="49178"/>
                    <a:pt x="14148" y="48599"/>
                  </a:cubicBezTo>
                  <a:cubicBezTo>
                    <a:pt x="13624" y="47439"/>
                    <a:pt x="12576" y="46859"/>
                    <a:pt x="12576" y="46280"/>
                  </a:cubicBezTo>
                  <a:cubicBezTo>
                    <a:pt x="12052" y="44541"/>
                    <a:pt x="13100" y="44057"/>
                    <a:pt x="13100" y="42801"/>
                  </a:cubicBezTo>
                  <a:cubicBezTo>
                    <a:pt x="13100" y="41739"/>
                    <a:pt x="12576" y="41159"/>
                    <a:pt x="12576" y="40483"/>
                  </a:cubicBezTo>
                  <a:cubicBezTo>
                    <a:pt x="12052" y="39420"/>
                    <a:pt x="12052" y="38164"/>
                    <a:pt x="12052" y="37101"/>
                  </a:cubicBezTo>
                  <a:cubicBezTo>
                    <a:pt x="12576" y="35362"/>
                    <a:pt x="12052" y="34202"/>
                    <a:pt x="12052" y="33043"/>
                  </a:cubicBezTo>
                  <a:cubicBezTo>
                    <a:pt x="8908" y="31884"/>
                    <a:pt x="9956" y="26666"/>
                    <a:pt x="7336" y="26086"/>
                  </a:cubicBezTo>
                  <a:cubicBezTo>
                    <a:pt x="5240" y="24927"/>
                    <a:pt x="4192" y="22028"/>
                    <a:pt x="1572" y="20869"/>
                  </a:cubicBezTo>
                  <a:cubicBezTo>
                    <a:pt x="1572" y="20289"/>
                    <a:pt x="6812" y="19710"/>
                    <a:pt x="7860" y="19710"/>
                  </a:cubicBezTo>
                  <a:cubicBezTo>
                    <a:pt x="12052" y="19710"/>
                    <a:pt x="8908" y="22028"/>
                    <a:pt x="11528" y="22028"/>
                  </a:cubicBezTo>
                  <a:cubicBezTo>
                    <a:pt x="14148" y="22608"/>
                    <a:pt x="17816" y="26086"/>
                    <a:pt x="18340" y="29565"/>
                  </a:cubicBezTo>
                  <a:cubicBezTo>
                    <a:pt x="18864" y="39420"/>
                    <a:pt x="31965" y="21449"/>
                    <a:pt x="33537" y="18550"/>
                  </a:cubicBezTo>
                  <a:cubicBezTo>
                    <a:pt x="35109" y="16231"/>
                    <a:pt x="36681" y="12753"/>
                    <a:pt x="39301" y="13913"/>
                  </a:cubicBezTo>
                  <a:cubicBezTo>
                    <a:pt x="41921" y="15072"/>
                    <a:pt x="46113" y="5797"/>
                    <a:pt x="47685" y="4057"/>
                  </a:cubicBezTo>
                  <a:cubicBezTo>
                    <a:pt x="50305" y="0"/>
                    <a:pt x="50305" y="4637"/>
                    <a:pt x="49257" y="6956"/>
                  </a:cubicBezTo>
                  <a:cubicBezTo>
                    <a:pt x="47161" y="11594"/>
                    <a:pt x="48209" y="19710"/>
                    <a:pt x="45065" y="23188"/>
                  </a:cubicBezTo>
                  <a:cubicBezTo>
                    <a:pt x="35109" y="34782"/>
                    <a:pt x="35109" y="34782"/>
                    <a:pt x="35109" y="34782"/>
                  </a:cubicBezTo>
                  <a:cubicBezTo>
                    <a:pt x="35109" y="34782"/>
                    <a:pt x="35109" y="34782"/>
                    <a:pt x="35109" y="35362"/>
                  </a:cubicBezTo>
                  <a:cubicBezTo>
                    <a:pt x="38253" y="35362"/>
                    <a:pt x="34061" y="37681"/>
                    <a:pt x="39301" y="35362"/>
                  </a:cubicBezTo>
                  <a:cubicBezTo>
                    <a:pt x="40873" y="34202"/>
                    <a:pt x="42445" y="35362"/>
                    <a:pt x="44017" y="34782"/>
                  </a:cubicBezTo>
                  <a:cubicBezTo>
                    <a:pt x="48209" y="31884"/>
                    <a:pt x="53449" y="33623"/>
                    <a:pt x="56593" y="38840"/>
                  </a:cubicBezTo>
                  <a:cubicBezTo>
                    <a:pt x="58165" y="38840"/>
                    <a:pt x="59737" y="38840"/>
                    <a:pt x="61310" y="38840"/>
                  </a:cubicBezTo>
                  <a:cubicBezTo>
                    <a:pt x="62358" y="38840"/>
                    <a:pt x="65502" y="45120"/>
                    <a:pt x="66986" y="45797"/>
                  </a:cubicBezTo>
                  <a:cubicBezTo>
                    <a:pt x="66986" y="46859"/>
                    <a:pt x="66986" y="48115"/>
                    <a:pt x="67598" y="49178"/>
                  </a:cubicBezTo>
                  <a:cubicBezTo>
                    <a:pt x="67598" y="50338"/>
                    <a:pt x="69082" y="49758"/>
                    <a:pt x="70218" y="49758"/>
                  </a:cubicBezTo>
                  <a:cubicBezTo>
                    <a:pt x="70218" y="50338"/>
                    <a:pt x="70218" y="50917"/>
                    <a:pt x="70218" y="50917"/>
                  </a:cubicBezTo>
                  <a:cubicBezTo>
                    <a:pt x="69694" y="52657"/>
                    <a:pt x="66026" y="51497"/>
                    <a:pt x="64978" y="52077"/>
                  </a:cubicBezTo>
                  <a:cubicBezTo>
                    <a:pt x="64454" y="52077"/>
                    <a:pt x="64454" y="53236"/>
                    <a:pt x="64454" y="53816"/>
                  </a:cubicBezTo>
                  <a:cubicBezTo>
                    <a:pt x="64454" y="55555"/>
                    <a:pt x="62358" y="56714"/>
                    <a:pt x="65502" y="56714"/>
                  </a:cubicBezTo>
                  <a:cubicBezTo>
                    <a:pt x="66986" y="56714"/>
                    <a:pt x="68122" y="56135"/>
                    <a:pt x="69082" y="57874"/>
                  </a:cubicBezTo>
                  <a:cubicBezTo>
                    <a:pt x="71179" y="59613"/>
                    <a:pt x="71790" y="60193"/>
                    <a:pt x="74323" y="58454"/>
                  </a:cubicBezTo>
                  <a:cubicBezTo>
                    <a:pt x="76943" y="56714"/>
                    <a:pt x="79563" y="56714"/>
                    <a:pt x="82707" y="56714"/>
                  </a:cubicBezTo>
                  <a:lnTo>
                    <a:pt x="83755" y="57874"/>
                  </a:lnTo>
                </a:path>
              </a:pathLst>
            </a:custGeom>
            <a:grpFill/>
            <a:ln w="9525" cap="flat" cmpd="sng">
              <a:solidFill>
                <a:srgbClr val="22232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941" tIns="30462" rIns="60941" bIns="30462" anchor="ctr" anchorCtr="0">
              <a:noAutofit/>
            </a:bodyPr>
            <a:lstStyle/>
            <a:p>
              <a:pPr defTabSz="609600">
                <a:buClr>
                  <a:srgbClr val="000000"/>
                </a:buClr>
              </a:pPr>
              <a:endParaRPr sz="450" kern="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3" name="PA-文本框 32"/>
          <p:cNvSpPr txBox="1"/>
          <p:nvPr>
            <p:custDataLst>
              <p:tags r:id="rId31"/>
            </p:custDataLst>
          </p:nvPr>
        </p:nvSpPr>
        <p:spPr>
          <a:xfrm>
            <a:off x="1019541" y="842548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Switzerland 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PA-组合 33"/>
          <p:cNvGrpSpPr/>
          <p:nvPr>
            <p:custDataLst>
              <p:tags r:id="rId32"/>
            </p:custDataLst>
          </p:nvPr>
        </p:nvGrpSpPr>
        <p:grpSpPr>
          <a:xfrm>
            <a:off x="1105998" y="3879432"/>
            <a:ext cx="4748946" cy="994966"/>
            <a:chOff x="2208819" y="7183155"/>
            <a:chExt cx="9497891" cy="1989932"/>
          </a:xfrm>
        </p:grpSpPr>
        <p:sp>
          <p:nvSpPr>
            <p:cNvPr id="35" name="PA-矩形 56"/>
            <p:cNvSpPr/>
            <p:nvPr>
              <p:custDataLst>
                <p:tags r:id="rId33"/>
              </p:custDataLst>
            </p:nvPr>
          </p:nvSpPr>
          <p:spPr bwMode="auto">
            <a:xfrm>
              <a:off x="2230085" y="7183155"/>
              <a:ext cx="6660157" cy="4924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defTabSz="2286000"/>
              <a:r>
                <a:rPr lang="en-US" altLang="zh-CN" sz="1600" b="1" dirty="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CLICK HERE TO ADD A SUBTITLE</a:t>
              </a:r>
              <a:endParaRPr lang="en-US" altLang="zh-CN" sz="16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" name="PA-矩形 57"/>
            <p:cNvSpPr/>
            <p:nvPr>
              <p:custDataLst>
                <p:tags r:id="rId34"/>
              </p:custDataLst>
            </p:nvPr>
          </p:nvSpPr>
          <p:spPr bwMode="auto">
            <a:xfrm>
              <a:off x="2208820" y="7815355"/>
              <a:ext cx="30585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defTabSz="2286000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Click here to add text. 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" name="PA-矩形 58"/>
            <p:cNvSpPr/>
            <p:nvPr>
              <p:custDataLst>
                <p:tags r:id="rId35"/>
              </p:custDataLst>
            </p:nvPr>
          </p:nvSpPr>
          <p:spPr>
            <a:xfrm>
              <a:off x="2208819" y="8504162"/>
              <a:ext cx="9497891" cy="65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59"/>
            <p:cNvGrpSpPr/>
            <p:nvPr/>
          </p:nvGrpSpPr>
          <p:grpSpPr>
            <a:xfrm>
              <a:off x="2208819" y="8513868"/>
              <a:ext cx="6286859" cy="659219"/>
              <a:chOff x="2431839" y="5389780"/>
              <a:chExt cx="6758429" cy="659219"/>
            </a:xfrm>
          </p:grpSpPr>
          <p:sp>
            <p:nvSpPr>
              <p:cNvPr id="39" name="PA-矩形 60"/>
              <p:cNvSpPr/>
              <p:nvPr>
                <p:custDataLst>
                  <p:tags r:id="rId36"/>
                </p:custDataLst>
              </p:nvPr>
            </p:nvSpPr>
            <p:spPr>
              <a:xfrm>
                <a:off x="2431839" y="5389780"/>
                <a:ext cx="6758429" cy="659219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PA-矩形 61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7931499" y="5515236"/>
                <a:ext cx="885747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r" defTabSz="2286000"/>
                <a:r>
                  <a:rPr lang="en-US" sz="1400" b="1" dirty="0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65 %</a:t>
                </a:r>
                <a:endParaRPr lang="en-US" sz="1400" b="1" dirty="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1" name="PA-组合 40"/>
          <p:cNvGrpSpPr/>
          <p:nvPr>
            <p:custDataLst>
              <p:tags r:id="rId38"/>
            </p:custDataLst>
          </p:nvPr>
        </p:nvGrpSpPr>
        <p:grpSpPr>
          <a:xfrm>
            <a:off x="1095365" y="5095434"/>
            <a:ext cx="4748946" cy="988012"/>
            <a:chOff x="2187554" y="10190868"/>
            <a:chExt cx="9497891" cy="1976024"/>
          </a:xfrm>
        </p:grpSpPr>
        <p:sp>
          <p:nvSpPr>
            <p:cNvPr id="42" name="PA-矩形 62"/>
            <p:cNvSpPr/>
            <p:nvPr>
              <p:custDataLst>
                <p:tags r:id="rId39"/>
              </p:custDataLst>
            </p:nvPr>
          </p:nvSpPr>
          <p:spPr bwMode="auto">
            <a:xfrm>
              <a:off x="2251352" y="10190868"/>
              <a:ext cx="6660157" cy="4924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defTabSz="2286000"/>
              <a:r>
                <a:rPr lang="en-US" altLang="zh-CN" sz="1600" b="1" dirty="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CLICK HERE TO ADD A SUBTITLE</a:t>
              </a:r>
              <a:endParaRPr lang="en-US" altLang="zh-CN" sz="16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" name="PA-矩形 63"/>
            <p:cNvSpPr/>
            <p:nvPr>
              <p:custDataLst>
                <p:tags r:id="rId40"/>
              </p:custDataLst>
            </p:nvPr>
          </p:nvSpPr>
          <p:spPr bwMode="auto">
            <a:xfrm>
              <a:off x="2230086" y="10804212"/>
              <a:ext cx="30585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defTabSz="2286000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Click here to add text. 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" name="PA-矩形 64"/>
            <p:cNvSpPr/>
            <p:nvPr>
              <p:custDataLst>
                <p:tags r:id="rId41"/>
              </p:custDataLst>
            </p:nvPr>
          </p:nvSpPr>
          <p:spPr>
            <a:xfrm>
              <a:off x="2187554" y="11497967"/>
              <a:ext cx="9497891" cy="65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Group 65"/>
            <p:cNvGrpSpPr/>
            <p:nvPr/>
          </p:nvGrpSpPr>
          <p:grpSpPr>
            <a:xfrm>
              <a:off x="2208820" y="11507673"/>
              <a:ext cx="8523442" cy="659219"/>
              <a:chOff x="2431840" y="8324366"/>
              <a:chExt cx="8523442" cy="659219"/>
            </a:xfrm>
          </p:grpSpPr>
          <p:sp>
            <p:nvSpPr>
              <p:cNvPr id="46" name="PA-矩形 66"/>
              <p:cNvSpPr/>
              <p:nvPr>
                <p:custDataLst>
                  <p:tags r:id="rId42"/>
                </p:custDataLst>
              </p:nvPr>
            </p:nvSpPr>
            <p:spPr>
              <a:xfrm>
                <a:off x="2431840" y="8324366"/>
                <a:ext cx="8523442" cy="65921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PA-矩形 67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9805228" y="8450660"/>
                <a:ext cx="823944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r" defTabSz="2286000"/>
                <a:r>
                  <a:rPr lang="en-US" sz="1400" b="1" dirty="0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93 %</a:t>
                </a:r>
                <a:endParaRPr lang="en-US" sz="1400" b="1" dirty="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8" name="PA-副标题 2"/>
          <p:cNvSpPr txBox="1"/>
          <p:nvPr>
            <p:custDataLst>
              <p:tags r:id="rId44"/>
            </p:custDataLst>
          </p:nvPr>
        </p:nvSpPr>
        <p:spPr>
          <a:xfrm>
            <a:off x="983332" y="2552067"/>
            <a:ext cx="4507051" cy="86161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PA-副标题 2"/>
          <p:cNvSpPr txBox="1"/>
          <p:nvPr>
            <p:custDataLst>
              <p:tags r:id="rId45"/>
            </p:custDataLst>
          </p:nvPr>
        </p:nvSpPr>
        <p:spPr>
          <a:xfrm>
            <a:off x="983332" y="1271228"/>
            <a:ext cx="4507051" cy="34455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Reporter's signature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PA-直接连接符 49"/>
          <p:cNvCxnSpPr/>
          <p:nvPr>
            <p:custDataLst>
              <p:tags r:id="rId46"/>
            </p:custDataLst>
          </p:nvPr>
        </p:nvCxnSpPr>
        <p:spPr>
          <a:xfrm flipH="1">
            <a:off x="0" y="1692415"/>
            <a:ext cx="15727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7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1.0645 0 L 0 0 E" pathEditMode="relative"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8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A-直接连接符 5"/>
          <p:cNvCxnSpPr/>
          <p:nvPr>
            <p:custDataLst>
              <p:tags r:id="rId1"/>
            </p:custDataLst>
          </p:nvPr>
        </p:nvCxnSpPr>
        <p:spPr>
          <a:xfrm>
            <a:off x="0" y="4729630"/>
            <a:ext cx="121920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" name="PA-圆角矩形 6"/>
          <p:cNvSpPr/>
          <p:nvPr>
            <p:custDataLst>
              <p:tags r:id="rId2"/>
            </p:custDataLst>
          </p:nvPr>
        </p:nvSpPr>
        <p:spPr>
          <a:xfrm>
            <a:off x="546100" y="2629627"/>
            <a:ext cx="1816100" cy="544076"/>
          </a:xfrm>
          <a:prstGeom prst="roundRect">
            <a:avLst>
              <a:gd name="adj" fmla="val 20238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GB" sz="28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201X</a:t>
            </a:r>
            <a:endParaRPr lang="en-GB" sz="28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A-圆角矩形 11"/>
          <p:cNvSpPr/>
          <p:nvPr>
            <p:custDataLst>
              <p:tags r:id="rId3"/>
            </p:custDataLst>
          </p:nvPr>
        </p:nvSpPr>
        <p:spPr>
          <a:xfrm>
            <a:off x="2868994" y="3645627"/>
            <a:ext cx="1816100" cy="544076"/>
          </a:xfrm>
          <a:prstGeom prst="roundRect">
            <a:avLst>
              <a:gd name="adj" fmla="val 20238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201X</a:t>
            </a:r>
            <a:endParaRPr kumimoji="0" lang="en-I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A-圆角矩形 14"/>
          <p:cNvSpPr/>
          <p:nvPr>
            <p:custDataLst>
              <p:tags r:id="rId4"/>
            </p:custDataLst>
          </p:nvPr>
        </p:nvSpPr>
        <p:spPr>
          <a:xfrm>
            <a:off x="5191889" y="2629627"/>
            <a:ext cx="1816100" cy="544076"/>
          </a:xfrm>
          <a:prstGeom prst="roundRect">
            <a:avLst>
              <a:gd name="adj" fmla="val 20238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GB" sz="28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201X</a:t>
            </a:r>
            <a:endParaRPr lang="en-GB" sz="28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-圆角矩形 17"/>
          <p:cNvSpPr/>
          <p:nvPr>
            <p:custDataLst>
              <p:tags r:id="rId5"/>
            </p:custDataLst>
          </p:nvPr>
        </p:nvSpPr>
        <p:spPr>
          <a:xfrm>
            <a:off x="7514784" y="3645627"/>
            <a:ext cx="1816100" cy="544076"/>
          </a:xfrm>
          <a:prstGeom prst="roundRect">
            <a:avLst>
              <a:gd name="adj" fmla="val 20238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GB" sz="28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201X</a:t>
            </a:r>
            <a:endParaRPr lang="en-GB" sz="28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-圆角矩形 20"/>
          <p:cNvSpPr/>
          <p:nvPr>
            <p:custDataLst>
              <p:tags r:id="rId6"/>
            </p:custDataLst>
          </p:nvPr>
        </p:nvSpPr>
        <p:spPr>
          <a:xfrm>
            <a:off x="9837679" y="2629627"/>
            <a:ext cx="1816100" cy="544076"/>
          </a:xfrm>
          <a:prstGeom prst="roundRect">
            <a:avLst>
              <a:gd name="adj" fmla="val 20238"/>
            </a:avLst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GB" sz="28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201X</a:t>
            </a:r>
            <a:endParaRPr lang="en-GB" sz="28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PA-直接连接符 22"/>
          <p:cNvCxnSpPr/>
          <p:nvPr>
            <p:custDataLst>
              <p:tags r:id="rId7"/>
            </p:custDataLst>
          </p:nvPr>
        </p:nvCxnSpPr>
        <p:spPr>
          <a:xfrm>
            <a:off x="1454150" y="3283814"/>
            <a:ext cx="0" cy="209615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9" name="PA-椭圆 23"/>
          <p:cNvSpPr/>
          <p:nvPr>
            <p:custDataLst>
              <p:tags r:id="rId8"/>
            </p:custDataLst>
          </p:nvPr>
        </p:nvSpPr>
        <p:spPr>
          <a:xfrm>
            <a:off x="1392237" y="4696184"/>
            <a:ext cx="123825" cy="1238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PA-直接连接符 24"/>
          <p:cNvCxnSpPr/>
          <p:nvPr>
            <p:custDataLst>
              <p:tags r:id="rId9"/>
            </p:custDataLst>
          </p:nvPr>
        </p:nvCxnSpPr>
        <p:spPr>
          <a:xfrm>
            <a:off x="3773869" y="4299814"/>
            <a:ext cx="0" cy="107751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11" name="PA-椭圆 27"/>
          <p:cNvSpPr/>
          <p:nvPr>
            <p:custDataLst>
              <p:tags r:id="rId10"/>
            </p:custDataLst>
          </p:nvPr>
        </p:nvSpPr>
        <p:spPr>
          <a:xfrm>
            <a:off x="3713858" y="4667716"/>
            <a:ext cx="123825" cy="1238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PA-直接连接符 28"/>
          <p:cNvCxnSpPr/>
          <p:nvPr>
            <p:custDataLst>
              <p:tags r:id="rId11"/>
            </p:custDataLst>
          </p:nvPr>
        </p:nvCxnSpPr>
        <p:spPr>
          <a:xfrm>
            <a:off x="8414643" y="4299814"/>
            <a:ext cx="0" cy="107751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13" name="PA-椭圆 29"/>
          <p:cNvSpPr/>
          <p:nvPr>
            <p:custDataLst>
              <p:tags r:id="rId12"/>
            </p:custDataLst>
          </p:nvPr>
        </p:nvSpPr>
        <p:spPr>
          <a:xfrm>
            <a:off x="8354631" y="4667717"/>
            <a:ext cx="123825" cy="1238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PA-直接连接符 30"/>
          <p:cNvCxnSpPr/>
          <p:nvPr>
            <p:custDataLst>
              <p:tags r:id="rId13"/>
            </p:custDataLst>
          </p:nvPr>
        </p:nvCxnSpPr>
        <p:spPr>
          <a:xfrm>
            <a:off x="6064250" y="3283814"/>
            <a:ext cx="0" cy="209615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15" name="PA-椭圆 31"/>
          <p:cNvSpPr/>
          <p:nvPr>
            <p:custDataLst>
              <p:tags r:id="rId14"/>
            </p:custDataLst>
          </p:nvPr>
        </p:nvSpPr>
        <p:spPr>
          <a:xfrm>
            <a:off x="6008626" y="4667717"/>
            <a:ext cx="123825" cy="1238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PA-直接连接符 32"/>
          <p:cNvCxnSpPr/>
          <p:nvPr>
            <p:custDataLst>
              <p:tags r:id="rId15"/>
            </p:custDataLst>
          </p:nvPr>
        </p:nvCxnSpPr>
        <p:spPr>
          <a:xfrm>
            <a:off x="10745729" y="3283814"/>
            <a:ext cx="0" cy="209615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17" name="PA-椭圆 33"/>
          <p:cNvSpPr/>
          <p:nvPr>
            <p:custDataLst>
              <p:tags r:id="rId16"/>
            </p:custDataLst>
          </p:nvPr>
        </p:nvSpPr>
        <p:spPr>
          <a:xfrm>
            <a:off x="10680637" y="4667716"/>
            <a:ext cx="123825" cy="1238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PA-直接连接符 39"/>
          <p:cNvCxnSpPr>
            <a:endCxn id="3" idx="0"/>
          </p:cNvCxnSpPr>
          <p:nvPr>
            <p:custDataLst>
              <p:tags r:id="rId17"/>
            </p:custDataLst>
          </p:nvPr>
        </p:nvCxnSpPr>
        <p:spPr>
          <a:xfrm>
            <a:off x="1454150" y="1902630"/>
            <a:ext cx="0" cy="659202"/>
          </a:xfrm>
          <a:prstGeom prst="line">
            <a:avLst/>
          </a:prstGeom>
          <a:solidFill>
            <a:srgbClr val="2683C5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19" name="PA-椭圆 48"/>
          <p:cNvSpPr/>
          <p:nvPr>
            <p:custDataLst>
              <p:tags r:id="rId18"/>
            </p:custDataLst>
          </p:nvPr>
        </p:nvSpPr>
        <p:spPr>
          <a:xfrm>
            <a:off x="1201179" y="1521847"/>
            <a:ext cx="505942" cy="50594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PA-直接连接符 42"/>
          <p:cNvCxnSpPr>
            <a:endCxn id="4" idx="0"/>
          </p:cNvCxnSpPr>
          <p:nvPr>
            <p:custDataLst>
              <p:tags r:id="rId19"/>
            </p:custDataLst>
          </p:nvPr>
        </p:nvCxnSpPr>
        <p:spPr>
          <a:xfrm>
            <a:off x="3773869" y="1902630"/>
            <a:ext cx="3175" cy="1675202"/>
          </a:xfrm>
          <a:prstGeom prst="line">
            <a:avLst/>
          </a:prstGeom>
          <a:solidFill>
            <a:srgbClr val="FF902C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21" name="PA-椭圆 49"/>
          <p:cNvSpPr/>
          <p:nvPr>
            <p:custDataLst>
              <p:tags r:id="rId20"/>
            </p:custDataLst>
          </p:nvPr>
        </p:nvSpPr>
        <p:spPr>
          <a:xfrm>
            <a:off x="3520898" y="1518741"/>
            <a:ext cx="505942" cy="505942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PA-直接连接符 46"/>
          <p:cNvCxnSpPr/>
          <p:nvPr>
            <p:custDataLst>
              <p:tags r:id="rId21"/>
            </p:custDataLst>
          </p:nvPr>
        </p:nvCxnSpPr>
        <p:spPr>
          <a:xfrm>
            <a:off x="6064250" y="1970425"/>
            <a:ext cx="0" cy="659202"/>
          </a:xfrm>
          <a:prstGeom prst="line">
            <a:avLst/>
          </a:prstGeom>
          <a:solidFill>
            <a:srgbClr val="E34856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23" name="PA-椭圆 50"/>
          <p:cNvSpPr/>
          <p:nvPr>
            <p:custDataLst>
              <p:tags r:id="rId22"/>
            </p:custDataLst>
          </p:nvPr>
        </p:nvSpPr>
        <p:spPr>
          <a:xfrm>
            <a:off x="5813396" y="1519980"/>
            <a:ext cx="505942" cy="505942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PA-直接连接符 45"/>
          <p:cNvCxnSpPr/>
          <p:nvPr>
            <p:custDataLst>
              <p:tags r:id="rId23"/>
            </p:custDataLst>
          </p:nvPr>
        </p:nvCxnSpPr>
        <p:spPr>
          <a:xfrm>
            <a:off x="8414643" y="1971549"/>
            <a:ext cx="3175" cy="1675202"/>
          </a:xfrm>
          <a:prstGeom prst="line">
            <a:avLst/>
          </a:prstGeom>
          <a:solidFill>
            <a:srgbClr val="FF902C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25" name="PA-椭圆 51"/>
          <p:cNvSpPr/>
          <p:nvPr>
            <p:custDataLst>
              <p:tags r:id="rId24"/>
            </p:custDataLst>
          </p:nvPr>
        </p:nvSpPr>
        <p:spPr>
          <a:xfrm>
            <a:off x="8161672" y="1519068"/>
            <a:ext cx="505942" cy="505942"/>
          </a:xfrm>
          <a:prstGeom prst="ellips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PA-直接连接符 47"/>
          <p:cNvCxnSpPr/>
          <p:nvPr>
            <p:custDataLst>
              <p:tags r:id="rId25"/>
            </p:custDataLst>
          </p:nvPr>
        </p:nvCxnSpPr>
        <p:spPr>
          <a:xfrm>
            <a:off x="10746518" y="1968783"/>
            <a:ext cx="0" cy="659202"/>
          </a:xfrm>
          <a:prstGeom prst="line">
            <a:avLst/>
          </a:prstGeom>
          <a:solidFill>
            <a:srgbClr val="8B103E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  <a:miter lim="800000"/>
          </a:ln>
          <a:effectLst/>
        </p:spPr>
      </p:cxnSp>
      <p:sp>
        <p:nvSpPr>
          <p:cNvPr id="27" name="PA-椭圆 53"/>
          <p:cNvSpPr/>
          <p:nvPr>
            <p:custDataLst>
              <p:tags r:id="rId26"/>
            </p:custDataLst>
          </p:nvPr>
        </p:nvSpPr>
        <p:spPr>
          <a:xfrm>
            <a:off x="10492753" y="1518741"/>
            <a:ext cx="505942" cy="505942"/>
          </a:xfrm>
          <a:prstGeom prst="ellips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PA-jiandan46"/>
          <p:cNvSpPr/>
          <p:nvPr>
            <p:custDataLst>
              <p:tags r:id="rId27"/>
            </p:custDataLst>
          </p:nvPr>
        </p:nvSpPr>
        <p:spPr>
          <a:xfrm>
            <a:off x="641349" y="5492564"/>
            <a:ext cx="1749426" cy="42733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title here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A-jiandan46"/>
          <p:cNvSpPr/>
          <p:nvPr>
            <p:custDataLst>
              <p:tags r:id="rId28"/>
            </p:custDataLst>
          </p:nvPr>
        </p:nvSpPr>
        <p:spPr>
          <a:xfrm>
            <a:off x="2899156" y="5492564"/>
            <a:ext cx="1749426" cy="42733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title here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A-jiandan46"/>
          <p:cNvSpPr/>
          <p:nvPr>
            <p:custDataLst>
              <p:tags r:id="rId29"/>
            </p:custDataLst>
          </p:nvPr>
        </p:nvSpPr>
        <p:spPr>
          <a:xfrm>
            <a:off x="5156963" y="5492564"/>
            <a:ext cx="1749426" cy="42733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title here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A-jiandan46"/>
          <p:cNvSpPr/>
          <p:nvPr>
            <p:custDataLst>
              <p:tags r:id="rId30"/>
            </p:custDataLst>
          </p:nvPr>
        </p:nvSpPr>
        <p:spPr>
          <a:xfrm>
            <a:off x="7445127" y="5492564"/>
            <a:ext cx="1749426" cy="42733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title here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PA-jiandan46"/>
          <p:cNvSpPr/>
          <p:nvPr>
            <p:custDataLst>
              <p:tags r:id="rId31"/>
            </p:custDataLst>
          </p:nvPr>
        </p:nvSpPr>
        <p:spPr>
          <a:xfrm>
            <a:off x="9867836" y="5492564"/>
            <a:ext cx="1749426" cy="42733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title here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A-jiandan46"/>
          <p:cNvSpPr/>
          <p:nvPr>
            <p:custDataLst>
              <p:tags r:id="rId32"/>
            </p:custDataLst>
          </p:nvPr>
        </p:nvSpPr>
        <p:spPr>
          <a:xfrm>
            <a:off x="3750593" y="561724"/>
            <a:ext cx="4690814" cy="427331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TITLE HERE</a:t>
            </a:r>
            <a:endParaRPr lang="en-US" altLang="zh-CN" sz="3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PA-任意多边形 262"/>
          <p:cNvSpPr>
            <a:spLocks noEditPoints="1"/>
          </p:cNvSpPr>
          <p:nvPr>
            <p:custDataLst>
              <p:tags r:id="rId33"/>
            </p:custDataLst>
          </p:nvPr>
        </p:nvSpPr>
        <p:spPr bwMode="auto">
          <a:xfrm>
            <a:off x="3622997" y="1640397"/>
            <a:ext cx="301745" cy="262630"/>
          </a:xfrm>
          <a:custGeom>
            <a:avLst/>
            <a:gdLst>
              <a:gd name="T0" fmla="*/ 155 w 191"/>
              <a:gd name="T1" fmla="*/ 12 h 167"/>
              <a:gd name="T2" fmla="*/ 112 w 191"/>
              <a:gd name="T3" fmla="*/ 0 h 167"/>
              <a:gd name="T4" fmla="*/ 80 w 191"/>
              <a:gd name="T5" fmla="*/ 0 h 167"/>
              <a:gd name="T6" fmla="*/ 36 w 191"/>
              <a:gd name="T7" fmla="*/ 12 h 167"/>
              <a:gd name="T8" fmla="*/ 1 w 191"/>
              <a:gd name="T9" fmla="*/ 31 h 167"/>
              <a:gd name="T10" fmla="*/ 24 w 191"/>
              <a:gd name="T11" fmla="*/ 67 h 167"/>
              <a:gd name="T12" fmla="*/ 35 w 191"/>
              <a:gd name="T13" fmla="*/ 70 h 167"/>
              <a:gd name="T14" fmla="*/ 33 w 191"/>
              <a:gd name="T15" fmla="*/ 166 h 167"/>
              <a:gd name="T16" fmla="*/ 156 w 191"/>
              <a:gd name="T17" fmla="*/ 167 h 167"/>
              <a:gd name="T18" fmla="*/ 158 w 191"/>
              <a:gd name="T19" fmla="*/ 165 h 167"/>
              <a:gd name="T20" fmla="*/ 158 w 191"/>
              <a:gd name="T21" fmla="*/ 67 h 167"/>
              <a:gd name="T22" fmla="*/ 170 w 191"/>
              <a:gd name="T23" fmla="*/ 66 h 167"/>
              <a:gd name="T24" fmla="*/ 190 w 191"/>
              <a:gd name="T25" fmla="*/ 28 h 167"/>
              <a:gd name="T26" fmla="*/ 96 w 191"/>
              <a:gd name="T27" fmla="*/ 7 h 167"/>
              <a:gd name="T28" fmla="*/ 116 w 191"/>
              <a:gd name="T29" fmla="*/ 4 h 167"/>
              <a:gd name="T30" fmla="*/ 75 w 191"/>
              <a:gd name="T31" fmla="*/ 4 h 167"/>
              <a:gd name="T32" fmla="*/ 35 w 191"/>
              <a:gd name="T33" fmla="*/ 63 h 167"/>
              <a:gd name="T34" fmla="*/ 6 w 191"/>
              <a:gd name="T35" fmla="*/ 30 h 167"/>
              <a:gd name="T36" fmla="*/ 44 w 191"/>
              <a:gd name="T37" fmla="*/ 42 h 167"/>
              <a:gd name="T38" fmla="*/ 39 w 191"/>
              <a:gd name="T39" fmla="*/ 68 h 167"/>
              <a:gd name="T40" fmla="*/ 38 w 191"/>
              <a:gd name="T41" fmla="*/ 162 h 167"/>
              <a:gd name="T42" fmla="*/ 46 w 191"/>
              <a:gd name="T43" fmla="*/ 67 h 167"/>
              <a:gd name="T44" fmla="*/ 41 w 191"/>
              <a:gd name="T45" fmla="*/ 15 h 167"/>
              <a:gd name="T46" fmla="*/ 95 w 191"/>
              <a:gd name="T47" fmla="*/ 44 h 167"/>
              <a:gd name="T48" fmla="*/ 96 w 191"/>
              <a:gd name="T49" fmla="*/ 44 h 167"/>
              <a:gd name="T50" fmla="*/ 120 w 191"/>
              <a:gd name="T51" fmla="*/ 6 h 167"/>
              <a:gd name="T52" fmla="*/ 143 w 191"/>
              <a:gd name="T53" fmla="*/ 40 h 167"/>
              <a:gd name="T54" fmla="*/ 152 w 191"/>
              <a:gd name="T55" fmla="*/ 72 h 167"/>
              <a:gd name="T56" fmla="*/ 38 w 191"/>
              <a:gd name="T57" fmla="*/ 162 h 167"/>
              <a:gd name="T58" fmla="*/ 167 w 191"/>
              <a:gd name="T59" fmla="*/ 63 h 167"/>
              <a:gd name="T60" fmla="*/ 153 w 191"/>
              <a:gd name="T61" fmla="*/ 67 h 167"/>
              <a:gd name="T62" fmla="*/ 147 w 191"/>
              <a:gd name="T63" fmla="*/ 41 h 167"/>
              <a:gd name="T64" fmla="*/ 186 w 191"/>
              <a:gd name="T65" fmla="*/ 3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1" h="167">
                <a:moveTo>
                  <a:pt x="190" y="28"/>
                </a:moveTo>
                <a:cubicBezTo>
                  <a:pt x="181" y="21"/>
                  <a:pt x="156" y="12"/>
                  <a:pt x="155" y="12"/>
                </a:cubicBezTo>
                <a:cubicBezTo>
                  <a:pt x="118" y="0"/>
                  <a:pt x="118" y="0"/>
                  <a:pt x="118" y="0"/>
                </a:cubicBezTo>
                <a:cubicBezTo>
                  <a:pt x="116" y="0"/>
                  <a:pt x="114" y="0"/>
                  <a:pt x="112" y="0"/>
                </a:cubicBezTo>
                <a:cubicBezTo>
                  <a:pt x="107" y="3"/>
                  <a:pt x="96" y="3"/>
                  <a:pt x="96" y="3"/>
                </a:cubicBezTo>
                <a:cubicBezTo>
                  <a:pt x="96" y="3"/>
                  <a:pt x="85" y="3"/>
                  <a:pt x="80" y="0"/>
                </a:cubicBezTo>
                <a:cubicBezTo>
                  <a:pt x="78" y="0"/>
                  <a:pt x="75" y="0"/>
                  <a:pt x="73" y="0"/>
                </a:cubicBezTo>
                <a:cubicBezTo>
                  <a:pt x="36" y="12"/>
                  <a:pt x="36" y="12"/>
                  <a:pt x="36" y="12"/>
                </a:cubicBezTo>
                <a:cubicBezTo>
                  <a:pt x="35" y="12"/>
                  <a:pt x="10" y="21"/>
                  <a:pt x="1" y="28"/>
                </a:cubicBezTo>
                <a:cubicBezTo>
                  <a:pt x="0" y="29"/>
                  <a:pt x="0" y="30"/>
                  <a:pt x="1" y="31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7"/>
                  <a:pt x="23" y="68"/>
                  <a:pt x="24" y="67"/>
                </a:cubicBezTo>
                <a:cubicBezTo>
                  <a:pt x="25" y="67"/>
                  <a:pt x="30" y="66"/>
                  <a:pt x="33" y="67"/>
                </a:cubicBezTo>
                <a:cubicBezTo>
                  <a:pt x="34" y="68"/>
                  <a:pt x="34" y="68"/>
                  <a:pt x="35" y="70"/>
                </a:cubicBezTo>
                <a:cubicBezTo>
                  <a:pt x="33" y="165"/>
                  <a:pt x="33" y="165"/>
                  <a:pt x="33" y="165"/>
                </a:cubicBezTo>
                <a:cubicBezTo>
                  <a:pt x="33" y="165"/>
                  <a:pt x="33" y="166"/>
                  <a:pt x="33" y="166"/>
                </a:cubicBezTo>
                <a:cubicBezTo>
                  <a:pt x="34" y="167"/>
                  <a:pt x="34" y="167"/>
                  <a:pt x="35" y="167"/>
                </a:cubicBezTo>
                <a:cubicBezTo>
                  <a:pt x="156" y="167"/>
                  <a:pt x="156" y="167"/>
                  <a:pt x="156" y="167"/>
                </a:cubicBezTo>
                <a:cubicBezTo>
                  <a:pt x="156" y="167"/>
                  <a:pt x="157" y="167"/>
                  <a:pt x="157" y="166"/>
                </a:cubicBezTo>
                <a:cubicBezTo>
                  <a:pt x="158" y="166"/>
                  <a:pt x="158" y="165"/>
                  <a:pt x="158" y="165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56" y="69"/>
                  <a:pt x="157" y="68"/>
                  <a:pt x="158" y="67"/>
                </a:cubicBezTo>
                <a:cubicBezTo>
                  <a:pt x="161" y="66"/>
                  <a:pt x="166" y="67"/>
                  <a:pt x="167" y="67"/>
                </a:cubicBezTo>
                <a:cubicBezTo>
                  <a:pt x="168" y="68"/>
                  <a:pt x="169" y="67"/>
                  <a:pt x="170" y="66"/>
                </a:cubicBezTo>
                <a:cubicBezTo>
                  <a:pt x="190" y="31"/>
                  <a:pt x="190" y="31"/>
                  <a:pt x="190" y="31"/>
                </a:cubicBezTo>
                <a:cubicBezTo>
                  <a:pt x="191" y="30"/>
                  <a:pt x="191" y="29"/>
                  <a:pt x="190" y="28"/>
                </a:cubicBezTo>
                <a:close/>
                <a:moveTo>
                  <a:pt x="78" y="5"/>
                </a:moveTo>
                <a:cubicBezTo>
                  <a:pt x="84" y="7"/>
                  <a:pt x="95" y="7"/>
                  <a:pt x="96" y="7"/>
                </a:cubicBezTo>
                <a:cubicBezTo>
                  <a:pt x="96" y="7"/>
                  <a:pt x="107" y="7"/>
                  <a:pt x="113" y="5"/>
                </a:cubicBezTo>
                <a:cubicBezTo>
                  <a:pt x="114" y="4"/>
                  <a:pt x="115" y="4"/>
                  <a:pt x="116" y="4"/>
                </a:cubicBezTo>
                <a:cubicBezTo>
                  <a:pt x="115" y="11"/>
                  <a:pt x="110" y="33"/>
                  <a:pt x="95" y="39"/>
                </a:cubicBezTo>
                <a:cubicBezTo>
                  <a:pt x="80" y="33"/>
                  <a:pt x="76" y="11"/>
                  <a:pt x="75" y="4"/>
                </a:cubicBezTo>
                <a:cubicBezTo>
                  <a:pt x="76" y="4"/>
                  <a:pt x="77" y="5"/>
                  <a:pt x="78" y="5"/>
                </a:cubicBezTo>
                <a:close/>
                <a:moveTo>
                  <a:pt x="35" y="63"/>
                </a:moveTo>
                <a:cubicBezTo>
                  <a:pt x="32" y="61"/>
                  <a:pt x="27" y="62"/>
                  <a:pt x="24" y="63"/>
                </a:cubicBezTo>
                <a:cubicBezTo>
                  <a:pt x="6" y="30"/>
                  <a:pt x="6" y="30"/>
                  <a:pt x="6" y="30"/>
                </a:cubicBezTo>
                <a:cubicBezTo>
                  <a:pt x="14" y="25"/>
                  <a:pt x="30" y="19"/>
                  <a:pt x="36" y="17"/>
                </a:cubicBezTo>
                <a:cubicBezTo>
                  <a:pt x="38" y="21"/>
                  <a:pt x="43" y="32"/>
                  <a:pt x="44" y="42"/>
                </a:cubicBezTo>
                <a:cubicBezTo>
                  <a:pt x="46" y="50"/>
                  <a:pt x="46" y="60"/>
                  <a:pt x="42" y="65"/>
                </a:cubicBezTo>
                <a:cubicBezTo>
                  <a:pt x="41" y="66"/>
                  <a:pt x="40" y="67"/>
                  <a:pt x="39" y="68"/>
                </a:cubicBezTo>
                <a:cubicBezTo>
                  <a:pt x="38" y="65"/>
                  <a:pt x="37" y="64"/>
                  <a:pt x="35" y="63"/>
                </a:cubicBezTo>
                <a:close/>
                <a:moveTo>
                  <a:pt x="38" y="162"/>
                </a:moveTo>
                <a:cubicBezTo>
                  <a:pt x="39" y="72"/>
                  <a:pt x="39" y="72"/>
                  <a:pt x="39" y="72"/>
                </a:cubicBezTo>
                <a:cubicBezTo>
                  <a:pt x="42" y="71"/>
                  <a:pt x="44" y="69"/>
                  <a:pt x="46" y="67"/>
                </a:cubicBezTo>
                <a:cubicBezTo>
                  <a:pt x="52" y="59"/>
                  <a:pt x="50" y="46"/>
                  <a:pt x="49" y="40"/>
                </a:cubicBezTo>
                <a:cubicBezTo>
                  <a:pt x="47" y="31"/>
                  <a:pt x="43" y="20"/>
                  <a:pt x="41" y="15"/>
                </a:cubicBezTo>
                <a:cubicBezTo>
                  <a:pt x="71" y="6"/>
                  <a:pt x="71" y="6"/>
                  <a:pt x="71" y="6"/>
                </a:cubicBezTo>
                <a:cubicBezTo>
                  <a:pt x="72" y="14"/>
                  <a:pt x="77" y="37"/>
                  <a:pt x="95" y="44"/>
                </a:cubicBezTo>
                <a:cubicBezTo>
                  <a:pt x="95" y="44"/>
                  <a:pt x="95" y="44"/>
                  <a:pt x="96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4"/>
                  <a:pt x="96" y="44"/>
                  <a:pt x="97" y="44"/>
                </a:cubicBezTo>
                <a:cubicBezTo>
                  <a:pt x="114" y="37"/>
                  <a:pt x="119" y="14"/>
                  <a:pt x="120" y="6"/>
                </a:cubicBezTo>
                <a:cubicBezTo>
                  <a:pt x="151" y="16"/>
                  <a:pt x="151" y="16"/>
                  <a:pt x="151" y="16"/>
                </a:cubicBezTo>
                <a:cubicBezTo>
                  <a:pt x="149" y="20"/>
                  <a:pt x="144" y="31"/>
                  <a:pt x="143" y="40"/>
                </a:cubicBezTo>
                <a:cubicBezTo>
                  <a:pt x="142" y="46"/>
                  <a:pt x="140" y="60"/>
                  <a:pt x="146" y="67"/>
                </a:cubicBezTo>
                <a:cubicBezTo>
                  <a:pt x="147" y="70"/>
                  <a:pt x="149" y="71"/>
                  <a:pt x="152" y="72"/>
                </a:cubicBezTo>
                <a:cubicBezTo>
                  <a:pt x="154" y="162"/>
                  <a:pt x="154" y="162"/>
                  <a:pt x="154" y="162"/>
                </a:cubicBezTo>
                <a:cubicBezTo>
                  <a:pt x="38" y="162"/>
                  <a:pt x="38" y="162"/>
                  <a:pt x="38" y="162"/>
                </a:cubicBezTo>
                <a:cubicBezTo>
                  <a:pt x="38" y="162"/>
                  <a:pt x="38" y="162"/>
                  <a:pt x="38" y="162"/>
                </a:cubicBezTo>
                <a:close/>
                <a:moveTo>
                  <a:pt x="167" y="63"/>
                </a:moveTo>
                <a:cubicBezTo>
                  <a:pt x="164" y="62"/>
                  <a:pt x="160" y="61"/>
                  <a:pt x="156" y="63"/>
                </a:cubicBezTo>
                <a:cubicBezTo>
                  <a:pt x="154" y="64"/>
                  <a:pt x="153" y="66"/>
                  <a:pt x="153" y="67"/>
                </a:cubicBezTo>
                <a:cubicBezTo>
                  <a:pt x="151" y="67"/>
                  <a:pt x="150" y="66"/>
                  <a:pt x="149" y="65"/>
                </a:cubicBezTo>
                <a:cubicBezTo>
                  <a:pt x="145" y="59"/>
                  <a:pt x="146" y="49"/>
                  <a:pt x="147" y="41"/>
                </a:cubicBezTo>
                <a:cubicBezTo>
                  <a:pt x="149" y="32"/>
                  <a:pt x="154" y="21"/>
                  <a:pt x="156" y="17"/>
                </a:cubicBezTo>
                <a:cubicBezTo>
                  <a:pt x="161" y="19"/>
                  <a:pt x="178" y="25"/>
                  <a:pt x="186" y="30"/>
                </a:cubicBezTo>
                <a:lnTo>
                  <a:pt x="167" y="6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PA-任意多边形 278"/>
          <p:cNvSpPr>
            <a:spLocks noEditPoints="1"/>
          </p:cNvSpPr>
          <p:nvPr>
            <p:custDataLst>
              <p:tags r:id="rId34"/>
            </p:custDataLst>
          </p:nvPr>
        </p:nvSpPr>
        <p:spPr bwMode="auto">
          <a:xfrm>
            <a:off x="8251664" y="1650503"/>
            <a:ext cx="325959" cy="243073"/>
          </a:xfrm>
          <a:custGeom>
            <a:avLst/>
            <a:gdLst>
              <a:gd name="T0" fmla="*/ 6 w 206"/>
              <a:gd name="T1" fmla="*/ 124 h 155"/>
              <a:gd name="T2" fmla="*/ 29 w 206"/>
              <a:gd name="T3" fmla="*/ 135 h 155"/>
              <a:gd name="T4" fmla="*/ 34 w 206"/>
              <a:gd name="T5" fmla="*/ 125 h 155"/>
              <a:gd name="T6" fmla="*/ 43 w 206"/>
              <a:gd name="T7" fmla="*/ 71 h 155"/>
              <a:gd name="T8" fmla="*/ 45 w 206"/>
              <a:gd name="T9" fmla="*/ 144 h 155"/>
              <a:gd name="T10" fmla="*/ 103 w 206"/>
              <a:gd name="T11" fmla="*/ 153 h 155"/>
              <a:gd name="T12" fmla="*/ 159 w 206"/>
              <a:gd name="T13" fmla="*/ 153 h 155"/>
              <a:gd name="T14" fmla="*/ 160 w 206"/>
              <a:gd name="T15" fmla="*/ 144 h 155"/>
              <a:gd name="T16" fmla="*/ 170 w 206"/>
              <a:gd name="T17" fmla="*/ 118 h 155"/>
              <a:gd name="T18" fmla="*/ 172 w 206"/>
              <a:gd name="T19" fmla="*/ 124 h 155"/>
              <a:gd name="T20" fmla="*/ 176 w 206"/>
              <a:gd name="T21" fmla="*/ 134 h 155"/>
              <a:gd name="T22" fmla="*/ 199 w 206"/>
              <a:gd name="T23" fmla="*/ 123 h 155"/>
              <a:gd name="T24" fmla="*/ 204 w 206"/>
              <a:gd name="T25" fmla="*/ 73 h 155"/>
              <a:gd name="T26" fmla="*/ 160 w 206"/>
              <a:gd name="T27" fmla="*/ 17 h 155"/>
              <a:gd name="T28" fmla="*/ 124 w 206"/>
              <a:gd name="T29" fmla="*/ 1 h 155"/>
              <a:gd name="T30" fmla="*/ 116 w 206"/>
              <a:gd name="T31" fmla="*/ 2 h 155"/>
              <a:gd name="T32" fmla="*/ 86 w 206"/>
              <a:gd name="T33" fmla="*/ 0 h 155"/>
              <a:gd name="T34" fmla="*/ 46 w 206"/>
              <a:gd name="T35" fmla="*/ 17 h 155"/>
              <a:gd name="T36" fmla="*/ 31 w 206"/>
              <a:gd name="T37" fmla="*/ 25 h 155"/>
              <a:gd name="T38" fmla="*/ 122 w 206"/>
              <a:gd name="T39" fmla="*/ 6 h 155"/>
              <a:gd name="T40" fmla="*/ 87 w 206"/>
              <a:gd name="T41" fmla="*/ 14 h 155"/>
              <a:gd name="T42" fmla="*/ 86 w 206"/>
              <a:gd name="T43" fmla="*/ 4 h 155"/>
              <a:gd name="T44" fmla="*/ 103 w 206"/>
              <a:gd name="T45" fmla="*/ 20 h 155"/>
              <a:gd name="T46" fmla="*/ 120 w 206"/>
              <a:gd name="T47" fmla="*/ 4 h 155"/>
              <a:gd name="T48" fmla="*/ 103 w 206"/>
              <a:gd name="T49" fmla="*/ 9 h 155"/>
              <a:gd name="T50" fmla="*/ 103 w 206"/>
              <a:gd name="T51" fmla="*/ 15 h 155"/>
              <a:gd name="T52" fmla="*/ 103 w 206"/>
              <a:gd name="T53" fmla="*/ 9 h 155"/>
              <a:gd name="T54" fmla="*/ 157 w 206"/>
              <a:gd name="T55" fmla="*/ 70 h 155"/>
              <a:gd name="T56" fmla="*/ 103 w 206"/>
              <a:gd name="T57" fmla="*/ 140 h 155"/>
              <a:gd name="T58" fmla="*/ 49 w 206"/>
              <a:gd name="T59" fmla="*/ 70 h 155"/>
              <a:gd name="T60" fmla="*/ 80 w 206"/>
              <a:gd name="T61" fmla="*/ 7 h 155"/>
              <a:gd name="T62" fmla="*/ 123 w 206"/>
              <a:gd name="T63" fmla="*/ 16 h 155"/>
              <a:gd name="T64" fmla="*/ 201 w 206"/>
              <a:gd name="T65" fmla="*/ 78 h 155"/>
              <a:gd name="T66" fmla="*/ 175 w 206"/>
              <a:gd name="T67" fmla="*/ 120 h 155"/>
              <a:gd name="T68" fmla="*/ 174 w 206"/>
              <a:gd name="T69" fmla="*/ 38 h 155"/>
              <a:gd name="T70" fmla="*/ 169 w 206"/>
              <a:gd name="T71" fmla="*/ 66 h 155"/>
              <a:gd name="T72" fmla="*/ 160 w 206"/>
              <a:gd name="T73" fmla="*/ 22 h 155"/>
              <a:gd name="T74" fmla="*/ 201 w 206"/>
              <a:gd name="T75" fmla="*/ 76 h 155"/>
              <a:gd name="T76" fmla="*/ 177 w 206"/>
              <a:gd name="T77" fmla="*/ 124 h 155"/>
              <a:gd name="T78" fmla="*/ 178 w 206"/>
              <a:gd name="T79" fmla="*/ 130 h 155"/>
              <a:gd name="T80" fmla="*/ 103 w 206"/>
              <a:gd name="T81" fmla="*/ 144 h 155"/>
              <a:gd name="T82" fmla="*/ 103 w 206"/>
              <a:gd name="T83" fmla="*/ 149 h 155"/>
              <a:gd name="T84" fmla="*/ 11 w 206"/>
              <a:gd name="T85" fmla="*/ 124 h 155"/>
              <a:gd name="T86" fmla="*/ 12 w 206"/>
              <a:gd name="T87" fmla="*/ 130 h 155"/>
              <a:gd name="T88" fmla="*/ 35 w 206"/>
              <a:gd name="T89" fmla="*/ 28 h 155"/>
              <a:gd name="T90" fmla="*/ 51 w 206"/>
              <a:gd name="T91" fmla="*/ 53 h 155"/>
              <a:gd name="T92" fmla="*/ 37 w 206"/>
              <a:gd name="T93" fmla="*/ 38 h 155"/>
              <a:gd name="T94" fmla="*/ 32 w 206"/>
              <a:gd name="T95" fmla="*/ 68 h 155"/>
              <a:gd name="T96" fmla="*/ 9 w 206"/>
              <a:gd name="T97" fmla="*/ 12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6" h="155">
                <a:moveTo>
                  <a:pt x="0" y="79"/>
                </a:moveTo>
                <a:cubicBezTo>
                  <a:pt x="5" y="120"/>
                  <a:pt x="5" y="120"/>
                  <a:pt x="5" y="120"/>
                </a:cubicBezTo>
                <a:cubicBezTo>
                  <a:pt x="5" y="121"/>
                  <a:pt x="5" y="123"/>
                  <a:pt x="6" y="124"/>
                </a:cubicBezTo>
                <a:cubicBezTo>
                  <a:pt x="8" y="133"/>
                  <a:pt x="8" y="133"/>
                  <a:pt x="8" y="133"/>
                </a:cubicBezTo>
                <a:cubicBezTo>
                  <a:pt x="8" y="134"/>
                  <a:pt x="9" y="135"/>
                  <a:pt x="10" y="135"/>
                </a:cubicBezTo>
                <a:cubicBezTo>
                  <a:pt x="10" y="135"/>
                  <a:pt x="21" y="133"/>
                  <a:pt x="29" y="135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31" y="135"/>
                  <a:pt x="32" y="134"/>
                  <a:pt x="32" y="133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5" y="123"/>
                  <a:pt x="36" y="121"/>
                  <a:pt x="36" y="119"/>
                </a:cubicBezTo>
                <a:cubicBezTo>
                  <a:pt x="37" y="70"/>
                  <a:pt x="37" y="70"/>
                  <a:pt x="37" y="70"/>
                </a:cubicBezTo>
                <a:cubicBezTo>
                  <a:pt x="43" y="71"/>
                  <a:pt x="43" y="71"/>
                  <a:pt x="43" y="71"/>
                </a:cubicBezTo>
                <a:cubicBezTo>
                  <a:pt x="43" y="80"/>
                  <a:pt x="42" y="120"/>
                  <a:pt x="45" y="144"/>
                </a:cubicBezTo>
                <a:cubicBezTo>
                  <a:pt x="45" y="144"/>
                  <a:pt x="45" y="144"/>
                  <a:pt x="45" y="144"/>
                </a:cubicBezTo>
                <a:cubicBezTo>
                  <a:pt x="45" y="144"/>
                  <a:pt x="45" y="144"/>
                  <a:pt x="45" y="144"/>
                </a:cubicBezTo>
                <a:cubicBezTo>
                  <a:pt x="46" y="148"/>
                  <a:pt x="46" y="151"/>
                  <a:pt x="47" y="154"/>
                </a:cubicBezTo>
                <a:cubicBezTo>
                  <a:pt x="47" y="155"/>
                  <a:pt x="48" y="155"/>
                  <a:pt x="49" y="155"/>
                </a:cubicBezTo>
                <a:cubicBezTo>
                  <a:pt x="49" y="155"/>
                  <a:pt x="73" y="153"/>
                  <a:pt x="103" y="153"/>
                </a:cubicBezTo>
                <a:cubicBezTo>
                  <a:pt x="133" y="153"/>
                  <a:pt x="157" y="155"/>
                  <a:pt x="157" y="155"/>
                </a:cubicBezTo>
                <a:cubicBezTo>
                  <a:pt x="157" y="155"/>
                  <a:pt x="157" y="155"/>
                  <a:pt x="157" y="155"/>
                </a:cubicBezTo>
                <a:cubicBezTo>
                  <a:pt x="158" y="155"/>
                  <a:pt x="159" y="154"/>
                  <a:pt x="159" y="153"/>
                </a:cubicBezTo>
                <a:cubicBezTo>
                  <a:pt x="159" y="151"/>
                  <a:pt x="160" y="148"/>
                  <a:pt x="160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3" y="120"/>
                  <a:pt x="163" y="80"/>
                  <a:pt x="162" y="71"/>
                </a:cubicBezTo>
                <a:cubicBezTo>
                  <a:pt x="169" y="70"/>
                  <a:pt x="169" y="70"/>
                  <a:pt x="169" y="70"/>
                </a:cubicBezTo>
                <a:cubicBezTo>
                  <a:pt x="170" y="118"/>
                  <a:pt x="170" y="118"/>
                  <a:pt x="170" y="118"/>
                </a:cubicBezTo>
                <a:cubicBezTo>
                  <a:pt x="170" y="120"/>
                  <a:pt x="171" y="122"/>
                  <a:pt x="172" y="124"/>
                </a:cubicBezTo>
                <a:cubicBezTo>
                  <a:pt x="172" y="124"/>
                  <a:pt x="172" y="124"/>
                  <a:pt x="172" y="124"/>
                </a:cubicBezTo>
                <a:cubicBezTo>
                  <a:pt x="172" y="124"/>
                  <a:pt x="172" y="124"/>
                  <a:pt x="172" y="124"/>
                </a:cubicBezTo>
                <a:cubicBezTo>
                  <a:pt x="174" y="132"/>
                  <a:pt x="174" y="132"/>
                  <a:pt x="174" y="132"/>
                </a:cubicBezTo>
                <a:cubicBezTo>
                  <a:pt x="174" y="133"/>
                  <a:pt x="175" y="134"/>
                  <a:pt x="176" y="134"/>
                </a:cubicBezTo>
                <a:cubicBezTo>
                  <a:pt x="176" y="134"/>
                  <a:pt x="176" y="134"/>
                  <a:pt x="176" y="134"/>
                </a:cubicBezTo>
                <a:cubicBezTo>
                  <a:pt x="185" y="133"/>
                  <a:pt x="195" y="134"/>
                  <a:pt x="195" y="134"/>
                </a:cubicBezTo>
                <a:cubicBezTo>
                  <a:pt x="196" y="134"/>
                  <a:pt x="197" y="133"/>
                  <a:pt x="198" y="132"/>
                </a:cubicBezTo>
                <a:cubicBezTo>
                  <a:pt x="199" y="123"/>
                  <a:pt x="199" y="123"/>
                  <a:pt x="199" y="123"/>
                </a:cubicBezTo>
                <a:cubicBezTo>
                  <a:pt x="200" y="122"/>
                  <a:pt x="201" y="121"/>
                  <a:pt x="201" y="119"/>
                </a:cubicBezTo>
                <a:cubicBezTo>
                  <a:pt x="206" y="79"/>
                  <a:pt x="206" y="79"/>
                  <a:pt x="206" y="79"/>
                </a:cubicBezTo>
                <a:cubicBezTo>
                  <a:pt x="206" y="77"/>
                  <a:pt x="206" y="75"/>
                  <a:pt x="204" y="73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74" y="24"/>
                  <a:pt x="173" y="23"/>
                  <a:pt x="172" y="23"/>
                </a:cubicBezTo>
                <a:cubicBezTo>
                  <a:pt x="160" y="17"/>
                  <a:pt x="160" y="17"/>
                  <a:pt x="160" y="17"/>
                </a:cubicBezTo>
                <a:cubicBezTo>
                  <a:pt x="160" y="17"/>
                  <a:pt x="160" y="17"/>
                  <a:pt x="160" y="17"/>
                </a:cubicBezTo>
                <a:cubicBezTo>
                  <a:pt x="160" y="17"/>
                  <a:pt x="160" y="17"/>
                  <a:pt x="160" y="17"/>
                </a:cubicBezTo>
                <a:cubicBezTo>
                  <a:pt x="124" y="1"/>
                  <a:pt x="124" y="1"/>
                  <a:pt x="124" y="1"/>
                </a:cubicBezTo>
                <a:cubicBezTo>
                  <a:pt x="123" y="1"/>
                  <a:pt x="122" y="0"/>
                  <a:pt x="121" y="0"/>
                </a:cubicBezTo>
                <a:cubicBezTo>
                  <a:pt x="121" y="0"/>
                  <a:pt x="121" y="0"/>
                  <a:pt x="120" y="0"/>
                </a:cubicBezTo>
                <a:cubicBezTo>
                  <a:pt x="119" y="0"/>
                  <a:pt x="117" y="1"/>
                  <a:pt x="116" y="2"/>
                </a:cubicBezTo>
                <a:cubicBezTo>
                  <a:pt x="113" y="4"/>
                  <a:pt x="108" y="5"/>
                  <a:pt x="103" y="5"/>
                </a:cubicBezTo>
                <a:cubicBezTo>
                  <a:pt x="98" y="5"/>
                  <a:pt x="93" y="4"/>
                  <a:pt x="90" y="2"/>
                </a:cubicBezTo>
                <a:cubicBezTo>
                  <a:pt x="89" y="1"/>
                  <a:pt x="88" y="0"/>
                  <a:pt x="86" y="0"/>
                </a:cubicBezTo>
                <a:cubicBezTo>
                  <a:pt x="86" y="0"/>
                  <a:pt x="85" y="0"/>
                  <a:pt x="85" y="0"/>
                </a:cubicBezTo>
                <a:cubicBezTo>
                  <a:pt x="84" y="0"/>
                  <a:pt x="83" y="1"/>
                  <a:pt x="82" y="1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17"/>
                  <a:pt x="46" y="17"/>
                  <a:pt x="46" y="17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2" y="24"/>
                  <a:pt x="31" y="25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5"/>
                  <a:pt x="0" y="77"/>
                  <a:pt x="0" y="79"/>
                </a:cubicBezTo>
                <a:close/>
                <a:moveTo>
                  <a:pt x="122" y="6"/>
                </a:moveTo>
                <a:cubicBezTo>
                  <a:pt x="122" y="6"/>
                  <a:pt x="121" y="10"/>
                  <a:pt x="119" y="14"/>
                </a:cubicBezTo>
                <a:cubicBezTo>
                  <a:pt x="117" y="18"/>
                  <a:pt x="112" y="23"/>
                  <a:pt x="103" y="23"/>
                </a:cubicBezTo>
                <a:cubicBezTo>
                  <a:pt x="94" y="23"/>
                  <a:pt x="90" y="18"/>
                  <a:pt x="87" y="14"/>
                </a:cubicBezTo>
                <a:cubicBezTo>
                  <a:pt x="85" y="10"/>
                  <a:pt x="84" y="6"/>
                  <a:pt x="84" y="6"/>
                </a:cubicBezTo>
                <a:cubicBezTo>
                  <a:pt x="84" y="5"/>
                  <a:pt x="85" y="4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7" y="4"/>
                  <a:pt x="87" y="5"/>
                  <a:pt x="87" y="6"/>
                </a:cubicBezTo>
                <a:cubicBezTo>
                  <a:pt x="87" y="6"/>
                  <a:pt x="88" y="9"/>
                  <a:pt x="90" y="13"/>
                </a:cubicBezTo>
                <a:cubicBezTo>
                  <a:pt x="93" y="17"/>
                  <a:pt x="97" y="20"/>
                  <a:pt x="103" y="20"/>
                </a:cubicBezTo>
                <a:cubicBezTo>
                  <a:pt x="109" y="20"/>
                  <a:pt x="114" y="18"/>
                  <a:pt x="116" y="13"/>
                </a:cubicBezTo>
                <a:cubicBezTo>
                  <a:pt x="119" y="9"/>
                  <a:pt x="119" y="6"/>
                  <a:pt x="119" y="5"/>
                </a:cubicBezTo>
                <a:cubicBezTo>
                  <a:pt x="119" y="5"/>
                  <a:pt x="120" y="4"/>
                  <a:pt x="120" y="4"/>
                </a:cubicBezTo>
                <a:cubicBezTo>
                  <a:pt x="120" y="4"/>
                  <a:pt x="120" y="4"/>
                  <a:pt x="121" y="4"/>
                </a:cubicBezTo>
                <a:cubicBezTo>
                  <a:pt x="121" y="4"/>
                  <a:pt x="122" y="5"/>
                  <a:pt x="122" y="6"/>
                </a:cubicBezTo>
                <a:close/>
                <a:moveTo>
                  <a:pt x="103" y="9"/>
                </a:moveTo>
                <a:cubicBezTo>
                  <a:pt x="107" y="9"/>
                  <a:pt x="111" y="8"/>
                  <a:pt x="114" y="8"/>
                </a:cubicBezTo>
                <a:cubicBezTo>
                  <a:pt x="114" y="8"/>
                  <a:pt x="113" y="9"/>
                  <a:pt x="113" y="10"/>
                </a:cubicBezTo>
                <a:cubicBezTo>
                  <a:pt x="111" y="14"/>
                  <a:pt x="107" y="15"/>
                  <a:pt x="103" y="15"/>
                </a:cubicBezTo>
                <a:cubicBezTo>
                  <a:pt x="99" y="15"/>
                  <a:pt x="96" y="14"/>
                  <a:pt x="94" y="10"/>
                </a:cubicBezTo>
                <a:cubicBezTo>
                  <a:pt x="93" y="10"/>
                  <a:pt x="92" y="8"/>
                  <a:pt x="92" y="8"/>
                </a:cubicBezTo>
                <a:cubicBezTo>
                  <a:pt x="95" y="8"/>
                  <a:pt x="99" y="9"/>
                  <a:pt x="103" y="9"/>
                </a:cubicBezTo>
                <a:close/>
                <a:moveTo>
                  <a:pt x="156" y="20"/>
                </a:moveTo>
                <a:cubicBezTo>
                  <a:pt x="154" y="25"/>
                  <a:pt x="149" y="39"/>
                  <a:pt x="151" y="53"/>
                </a:cubicBezTo>
                <a:cubicBezTo>
                  <a:pt x="152" y="62"/>
                  <a:pt x="154" y="68"/>
                  <a:pt x="157" y="70"/>
                </a:cubicBezTo>
                <a:cubicBezTo>
                  <a:pt x="158" y="70"/>
                  <a:pt x="158" y="70"/>
                  <a:pt x="158" y="71"/>
                </a:cubicBezTo>
                <a:cubicBezTo>
                  <a:pt x="159" y="79"/>
                  <a:pt x="159" y="118"/>
                  <a:pt x="157" y="142"/>
                </a:cubicBezTo>
                <a:cubicBezTo>
                  <a:pt x="150" y="141"/>
                  <a:pt x="129" y="140"/>
                  <a:pt x="103" y="140"/>
                </a:cubicBezTo>
                <a:cubicBezTo>
                  <a:pt x="77" y="140"/>
                  <a:pt x="56" y="141"/>
                  <a:pt x="49" y="142"/>
                </a:cubicBezTo>
                <a:cubicBezTo>
                  <a:pt x="47" y="118"/>
                  <a:pt x="47" y="79"/>
                  <a:pt x="47" y="71"/>
                </a:cubicBezTo>
                <a:cubicBezTo>
                  <a:pt x="48" y="70"/>
                  <a:pt x="48" y="70"/>
                  <a:pt x="49" y="70"/>
                </a:cubicBezTo>
                <a:cubicBezTo>
                  <a:pt x="52" y="68"/>
                  <a:pt x="54" y="62"/>
                  <a:pt x="55" y="53"/>
                </a:cubicBezTo>
                <a:cubicBezTo>
                  <a:pt x="56" y="39"/>
                  <a:pt x="52" y="26"/>
                  <a:pt x="50" y="20"/>
                </a:cubicBezTo>
                <a:cubicBezTo>
                  <a:pt x="80" y="7"/>
                  <a:pt x="80" y="7"/>
                  <a:pt x="80" y="7"/>
                </a:cubicBezTo>
                <a:cubicBezTo>
                  <a:pt x="80" y="8"/>
                  <a:pt x="81" y="12"/>
                  <a:pt x="83" y="16"/>
                </a:cubicBezTo>
                <a:cubicBezTo>
                  <a:pt x="87" y="23"/>
                  <a:pt x="94" y="27"/>
                  <a:pt x="103" y="27"/>
                </a:cubicBezTo>
                <a:cubicBezTo>
                  <a:pt x="111" y="27"/>
                  <a:pt x="118" y="23"/>
                  <a:pt x="123" y="16"/>
                </a:cubicBezTo>
                <a:cubicBezTo>
                  <a:pt x="125" y="12"/>
                  <a:pt x="126" y="8"/>
                  <a:pt x="126" y="7"/>
                </a:cubicBezTo>
                <a:lnTo>
                  <a:pt x="156" y="20"/>
                </a:lnTo>
                <a:close/>
                <a:moveTo>
                  <a:pt x="201" y="78"/>
                </a:moveTo>
                <a:cubicBezTo>
                  <a:pt x="197" y="120"/>
                  <a:pt x="197" y="120"/>
                  <a:pt x="197" y="120"/>
                </a:cubicBezTo>
                <a:cubicBezTo>
                  <a:pt x="197" y="120"/>
                  <a:pt x="197" y="120"/>
                  <a:pt x="197" y="120"/>
                </a:cubicBezTo>
                <a:cubicBezTo>
                  <a:pt x="193" y="119"/>
                  <a:pt x="184" y="118"/>
                  <a:pt x="175" y="120"/>
                </a:cubicBezTo>
                <a:cubicBezTo>
                  <a:pt x="175" y="120"/>
                  <a:pt x="175" y="119"/>
                  <a:pt x="175" y="118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4" y="38"/>
                  <a:pt x="174" y="38"/>
                  <a:pt x="174" y="38"/>
                </a:cubicBezTo>
                <a:cubicBezTo>
                  <a:pt x="174" y="37"/>
                  <a:pt x="173" y="36"/>
                  <a:pt x="171" y="36"/>
                </a:cubicBezTo>
                <a:cubicBezTo>
                  <a:pt x="170" y="36"/>
                  <a:pt x="169" y="36"/>
                  <a:pt x="169" y="38"/>
                </a:cubicBezTo>
                <a:cubicBezTo>
                  <a:pt x="169" y="66"/>
                  <a:pt x="169" y="66"/>
                  <a:pt x="169" y="66"/>
                </a:cubicBezTo>
                <a:cubicBezTo>
                  <a:pt x="160" y="67"/>
                  <a:pt x="160" y="67"/>
                  <a:pt x="160" y="67"/>
                </a:cubicBezTo>
                <a:cubicBezTo>
                  <a:pt x="160" y="67"/>
                  <a:pt x="157" y="65"/>
                  <a:pt x="155" y="53"/>
                </a:cubicBezTo>
                <a:cubicBezTo>
                  <a:pt x="154" y="40"/>
                  <a:pt x="158" y="27"/>
                  <a:pt x="160" y="22"/>
                </a:cubicBezTo>
                <a:cubicBezTo>
                  <a:pt x="170" y="27"/>
                  <a:pt x="170" y="27"/>
                  <a:pt x="170" y="27"/>
                </a:cubicBezTo>
                <a:cubicBezTo>
                  <a:pt x="171" y="27"/>
                  <a:pt x="171" y="27"/>
                  <a:pt x="171" y="28"/>
                </a:cubicBezTo>
                <a:cubicBezTo>
                  <a:pt x="201" y="76"/>
                  <a:pt x="201" y="76"/>
                  <a:pt x="201" y="76"/>
                </a:cubicBezTo>
                <a:cubicBezTo>
                  <a:pt x="201" y="76"/>
                  <a:pt x="201" y="77"/>
                  <a:pt x="201" y="78"/>
                </a:cubicBezTo>
                <a:close/>
                <a:moveTo>
                  <a:pt x="178" y="130"/>
                </a:moveTo>
                <a:cubicBezTo>
                  <a:pt x="177" y="124"/>
                  <a:pt x="177" y="124"/>
                  <a:pt x="177" y="124"/>
                </a:cubicBezTo>
                <a:cubicBezTo>
                  <a:pt x="185" y="122"/>
                  <a:pt x="192" y="124"/>
                  <a:pt x="195" y="124"/>
                </a:cubicBezTo>
                <a:cubicBezTo>
                  <a:pt x="194" y="130"/>
                  <a:pt x="194" y="130"/>
                  <a:pt x="194" y="130"/>
                </a:cubicBezTo>
                <a:cubicBezTo>
                  <a:pt x="191" y="130"/>
                  <a:pt x="185" y="129"/>
                  <a:pt x="178" y="130"/>
                </a:cubicBezTo>
                <a:close/>
                <a:moveTo>
                  <a:pt x="51" y="151"/>
                </a:moveTo>
                <a:cubicBezTo>
                  <a:pt x="50" y="149"/>
                  <a:pt x="50" y="148"/>
                  <a:pt x="50" y="146"/>
                </a:cubicBezTo>
                <a:cubicBezTo>
                  <a:pt x="57" y="146"/>
                  <a:pt x="78" y="144"/>
                  <a:pt x="103" y="144"/>
                </a:cubicBezTo>
                <a:cubicBezTo>
                  <a:pt x="129" y="144"/>
                  <a:pt x="149" y="146"/>
                  <a:pt x="156" y="146"/>
                </a:cubicBezTo>
                <a:cubicBezTo>
                  <a:pt x="156" y="148"/>
                  <a:pt x="156" y="149"/>
                  <a:pt x="156" y="151"/>
                </a:cubicBezTo>
                <a:cubicBezTo>
                  <a:pt x="149" y="150"/>
                  <a:pt x="128" y="149"/>
                  <a:pt x="103" y="149"/>
                </a:cubicBezTo>
                <a:cubicBezTo>
                  <a:pt x="78" y="149"/>
                  <a:pt x="57" y="150"/>
                  <a:pt x="51" y="151"/>
                </a:cubicBezTo>
                <a:close/>
                <a:moveTo>
                  <a:pt x="12" y="130"/>
                </a:moveTo>
                <a:cubicBezTo>
                  <a:pt x="11" y="124"/>
                  <a:pt x="11" y="124"/>
                  <a:pt x="11" y="124"/>
                </a:cubicBezTo>
                <a:cubicBezTo>
                  <a:pt x="14" y="124"/>
                  <a:pt x="22" y="122"/>
                  <a:pt x="29" y="124"/>
                </a:cubicBezTo>
                <a:cubicBezTo>
                  <a:pt x="28" y="130"/>
                  <a:pt x="28" y="130"/>
                  <a:pt x="28" y="130"/>
                </a:cubicBezTo>
                <a:cubicBezTo>
                  <a:pt x="21" y="129"/>
                  <a:pt x="15" y="130"/>
                  <a:pt x="12" y="130"/>
                </a:cubicBezTo>
                <a:close/>
                <a:moveTo>
                  <a:pt x="5" y="78"/>
                </a:moveTo>
                <a:cubicBezTo>
                  <a:pt x="5" y="77"/>
                  <a:pt x="5" y="76"/>
                  <a:pt x="5" y="76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7"/>
                  <a:pt x="36" y="27"/>
                  <a:pt x="36" y="27"/>
                </a:cubicBezTo>
                <a:cubicBezTo>
                  <a:pt x="46" y="22"/>
                  <a:pt x="46" y="22"/>
                  <a:pt x="46" y="22"/>
                </a:cubicBezTo>
                <a:cubicBezTo>
                  <a:pt x="48" y="27"/>
                  <a:pt x="52" y="40"/>
                  <a:pt x="51" y="53"/>
                </a:cubicBezTo>
                <a:cubicBezTo>
                  <a:pt x="49" y="65"/>
                  <a:pt x="46" y="67"/>
                  <a:pt x="46" y="67"/>
                </a:cubicBezTo>
                <a:cubicBezTo>
                  <a:pt x="37" y="66"/>
                  <a:pt x="37" y="66"/>
                  <a:pt x="37" y="66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7"/>
                  <a:pt x="36" y="36"/>
                  <a:pt x="35" y="36"/>
                </a:cubicBezTo>
                <a:cubicBezTo>
                  <a:pt x="33" y="36"/>
                  <a:pt x="32" y="36"/>
                  <a:pt x="32" y="38"/>
                </a:cubicBezTo>
                <a:cubicBezTo>
                  <a:pt x="32" y="68"/>
                  <a:pt x="32" y="68"/>
                  <a:pt x="32" y="68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1" y="119"/>
                  <a:pt x="31" y="120"/>
                  <a:pt x="31" y="120"/>
                </a:cubicBezTo>
                <a:cubicBezTo>
                  <a:pt x="22" y="118"/>
                  <a:pt x="13" y="119"/>
                  <a:pt x="9" y="120"/>
                </a:cubicBezTo>
                <a:cubicBezTo>
                  <a:pt x="9" y="120"/>
                  <a:pt x="9" y="120"/>
                  <a:pt x="9" y="120"/>
                </a:cubicBezTo>
                <a:lnTo>
                  <a:pt x="5" y="7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PA-任意多边形 293"/>
          <p:cNvSpPr>
            <a:spLocks noEditPoints="1"/>
          </p:cNvSpPr>
          <p:nvPr>
            <p:custDataLst>
              <p:tags r:id="rId35"/>
            </p:custDataLst>
          </p:nvPr>
        </p:nvSpPr>
        <p:spPr bwMode="auto">
          <a:xfrm>
            <a:off x="10575760" y="1631084"/>
            <a:ext cx="339929" cy="281256"/>
          </a:xfrm>
          <a:custGeom>
            <a:avLst/>
            <a:gdLst>
              <a:gd name="T0" fmla="*/ 180 w 215"/>
              <a:gd name="T1" fmla="*/ 23 h 179"/>
              <a:gd name="T2" fmla="*/ 142 w 215"/>
              <a:gd name="T3" fmla="*/ 4 h 179"/>
              <a:gd name="T4" fmla="*/ 132 w 215"/>
              <a:gd name="T5" fmla="*/ 0 h 179"/>
              <a:gd name="T6" fmla="*/ 84 w 215"/>
              <a:gd name="T7" fmla="*/ 1 h 179"/>
              <a:gd name="T8" fmla="*/ 36 w 215"/>
              <a:gd name="T9" fmla="*/ 24 h 179"/>
              <a:gd name="T10" fmla="*/ 1 w 215"/>
              <a:gd name="T11" fmla="*/ 82 h 179"/>
              <a:gd name="T12" fmla="*/ 8 w 215"/>
              <a:gd name="T13" fmla="*/ 142 h 179"/>
              <a:gd name="T14" fmla="*/ 31 w 215"/>
              <a:gd name="T15" fmla="*/ 144 h 179"/>
              <a:gd name="T16" fmla="*/ 36 w 215"/>
              <a:gd name="T17" fmla="*/ 130 h 179"/>
              <a:gd name="T18" fmla="*/ 39 w 215"/>
              <a:gd name="T19" fmla="*/ 73 h 179"/>
              <a:gd name="T20" fmla="*/ 51 w 215"/>
              <a:gd name="T21" fmla="*/ 179 h 179"/>
              <a:gd name="T22" fmla="*/ 106 w 215"/>
              <a:gd name="T23" fmla="*/ 178 h 179"/>
              <a:gd name="T24" fmla="*/ 164 w 215"/>
              <a:gd name="T25" fmla="*/ 179 h 179"/>
              <a:gd name="T26" fmla="*/ 171 w 215"/>
              <a:gd name="T27" fmla="*/ 74 h 179"/>
              <a:gd name="T28" fmla="*/ 180 w 215"/>
              <a:gd name="T29" fmla="*/ 130 h 179"/>
              <a:gd name="T30" fmla="*/ 185 w 215"/>
              <a:gd name="T31" fmla="*/ 144 h 179"/>
              <a:gd name="T32" fmla="*/ 209 w 215"/>
              <a:gd name="T33" fmla="*/ 129 h 179"/>
              <a:gd name="T34" fmla="*/ 214 w 215"/>
              <a:gd name="T35" fmla="*/ 76 h 179"/>
              <a:gd name="T36" fmla="*/ 133 w 215"/>
              <a:gd name="T37" fmla="*/ 5 h 179"/>
              <a:gd name="T38" fmla="*/ 117 w 215"/>
              <a:gd name="T39" fmla="*/ 48 h 179"/>
              <a:gd name="T40" fmla="*/ 75 w 215"/>
              <a:gd name="T41" fmla="*/ 12 h 179"/>
              <a:gd name="T42" fmla="*/ 83 w 215"/>
              <a:gd name="T43" fmla="*/ 5 h 179"/>
              <a:gd name="T44" fmla="*/ 104 w 215"/>
              <a:gd name="T45" fmla="*/ 64 h 179"/>
              <a:gd name="T46" fmla="*/ 70 w 215"/>
              <a:gd name="T47" fmla="*/ 12 h 179"/>
              <a:gd name="T48" fmla="*/ 104 w 215"/>
              <a:gd name="T49" fmla="*/ 64 h 179"/>
              <a:gd name="T50" fmla="*/ 38 w 215"/>
              <a:gd name="T51" fmla="*/ 28 h 179"/>
              <a:gd name="T52" fmla="*/ 48 w 215"/>
              <a:gd name="T53" fmla="*/ 70 h 179"/>
              <a:gd name="T54" fmla="*/ 37 w 215"/>
              <a:gd name="T55" fmla="*/ 49 h 179"/>
              <a:gd name="T56" fmla="*/ 33 w 215"/>
              <a:gd name="T57" fmla="*/ 124 h 179"/>
              <a:gd name="T58" fmla="*/ 10 w 215"/>
              <a:gd name="T59" fmla="*/ 125 h 179"/>
              <a:gd name="T60" fmla="*/ 29 w 215"/>
              <a:gd name="T61" fmla="*/ 139 h 179"/>
              <a:gd name="T62" fmla="*/ 31 w 215"/>
              <a:gd name="T63" fmla="*/ 130 h 179"/>
              <a:gd name="T64" fmla="*/ 51 w 215"/>
              <a:gd name="T65" fmla="*/ 73 h 179"/>
              <a:gd name="T66" fmla="*/ 58 w 215"/>
              <a:gd name="T67" fmla="*/ 18 h 179"/>
              <a:gd name="T68" fmla="*/ 102 w 215"/>
              <a:gd name="T69" fmla="*/ 68 h 179"/>
              <a:gd name="T70" fmla="*/ 53 w 215"/>
              <a:gd name="T71" fmla="*/ 174 h 179"/>
              <a:gd name="T72" fmla="*/ 106 w 215"/>
              <a:gd name="T73" fmla="*/ 173 h 179"/>
              <a:gd name="T74" fmla="*/ 146 w 215"/>
              <a:gd name="T75" fmla="*/ 13 h 179"/>
              <a:gd name="T76" fmla="*/ 155 w 215"/>
              <a:gd name="T77" fmla="*/ 17 h 179"/>
              <a:gd name="T78" fmla="*/ 115 w 215"/>
              <a:gd name="T79" fmla="*/ 83 h 179"/>
              <a:gd name="T80" fmla="*/ 106 w 215"/>
              <a:gd name="T81" fmla="*/ 174 h 179"/>
              <a:gd name="T82" fmla="*/ 119 w 215"/>
              <a:gd name="T83" fmla="*/ 83 h 179"/>
              <a:gd name="T84" fmla="*/ 159 w 215"/>
              <a:gd name="T85" fmla="*/ 19 h 179"/>
              <a:gd name="T86" fmla="*/ 164 w 215"/>
              <a:gd name="T87" fmla="*/ 73 h 179"/>
              <a:gd name="T88" fmla="*/ 187 w 215"/>
              <a:gd name="T89" fmla="*/ 139 h 179"/>
              <a:gd name="T90" fmla="*/ 203 w 215"/>
              <a:gd name="T91" fmla="*/ 139 h 179"/>
              <a:gd name="T92" fmla="*/ 206 w 215"/>
              <a:gd name="T93" fmla="*/ 125 h 179"/>
              <a:gd name="T94" fmla="*/ 182 w 215"/>
              <a:gd name="T95" fmla="*/ 70 h 179"/>
              <a:gd name="T96" fmla="*/ 177 w 215"/>
              <a:gd name="T97" fmla="*/ 51 h 179"/>
              <a:gd name="T98" fmla="*/ 163 w 215"/>
              <a:gd name="T99" fmla="*/ 55 h 179"/>
              <a:gd name="T100" fmla="*/ 180 w 215"/>
              <a:gd name="T101" fmla="*/ 28 h 179"/>
              <a:gd name="T102" fmla="*/ 206 w 215"/>
              <a:gd name="T103" fmla="*/ 125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5" h="179">
                <a:moveTo>
                  <a:pt x="214" y="76"/>
                </a:moveTo>
                <a:cubicBezTo>
                  <a:pt x="183" y="26"/>
                  <a:pt x="183" y="26"/>
                  <a:pt x="183" y="26"/>
                </a:cubicBezTo>
                <a:cubicBezTo>
                  <a:pt x="182" y="25"/>
                  <a:pt x="181" y="24"/>
                  <a:pt x="180" y="23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42" y="4"/>
                  <a:pt x="142" y="4"/>
                  <a:pt x="142" y="4"/>
                </a:cubicBezTo>
                <a:cubicBezTo>
                  <a:pt x="141" y="4"/>
                  <a:pt x="141" y="4"/>
                  <a:pt x="141" y="4"/>
                </a:cubicBezTo>
                <a:cubicBezTo>
                  <a:pt x="134" y="0"/>
                  <a:pt x="134" y="0"/>
                  <a:pt x="134" y="0"/>
                </a:cubicBezTo>
                <a:cubicBezTo>
                  <a:pt x="134" y="0"/>
                  <a:pt x="133" y="0"/>
                  <a:pt x="132" y="0"/>
                </a:cubicBezTo>
                <a:cubicBezTo>
                  <a:pt x="132" y="0"/>
                  <a:pt x="131" y="0"/>
                  <a:pt x="131" y="0"/>
                </a:cubicBezTo>
                <a:cubicBezTo>
                  <a:pt x="109" y="12"/>
                  <a:pt x="91" y="4"/>
                  <a:pt x="86" y="2"/>
                </a:cubicBezTo>
                <a:cubicBezTo>
                  <a:pt x="85" y="1"/>
                  <a:pt x="85" y="1"/>
                  <a:pt x="84" y="1"/>
                </a:cubicBezTo>
                <a:cubicBezTo>
                  <a:pt x="84" y="0"/>
                  <a:pt x="83" y="0"/>
                  <a:pt x="82" y="0"/>
                </a:cubicBezTo>
                <a:cubicBezTo>
                  <a:pt x="49" y="18"/>
                  <a:pt x="49" y="18"/>
                  <a:pt x="49" y="18"/>
                </a:cubicBezTo>
                <a:cubicBezTo>
                  <a:pt x="36" y="24"/>
                  <a:pt x="36" y="24"/>
                  <a:pt x="36" y="24"/>
                </a:cubicBezTo>
                <a:cubicBezTo>
                  <a:pt x="35" y="24"/>
                  <a:pt x="34" y="25"/>
                  <a:pt x="33" y="26"/>
                </a:cubicBezTo>
                <a:cubicBezTo>
                  <a:pt x="2" y="76"/>
                  <a:pt x="2" y="76"/>
                  <a:pt x="2" y="76"/>
                </a:cubicBezTo>
                <a:cubicBezTo>
                  <a:pt x="1" y="78"/>
                  <a:pt x="0" y="80"/>
                  <a:pt x="1" y="82"/>
                </a:cubicBezTo>
                <a:cubicBezTo>
                  <a:pt x="5" y="125"/>
                  <a:pt x="5" y="125"/>
                  <a:pt x="5" y="125"/>
                </a:cubicBezTo>
                <a:cubicBezTo>
                  <a:pt x="5" y="127"/>
                  <a:pt x="5" y="128"/>
                  <a:pt x="6" y="129"/>
                </a:cubicBezTo>
                <a:cubicBezTo>
                  <a:pt x="8" y="142"/>
                  <a:pt x="8" y="142"/>
                  <a:pt x="8" y="142"/>
                </a:cubicBezTo>
                <a:cubicBezTo>
                  <a:pt x="9" y="143"/>
                  <a:pt x="10" y="144"/>
                  <a:pt x="11" y="144"/>
                </a:cubicBezTo>
                <a:cubicBezTo>
                  <a:pt x="11" y="144"/>
                  <a:pt x="22" y="143"/>
                  <a:pt x="31" y="144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32" y="144"/>
                  <a:pt x="33" y="143"/>
                  <a:pt x="33" y="142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7" y="128"/>
                  <a:pt x="38" y="126"/>
                  <a:pt x="38" y="124"/>
                </a:cubicBezTo>
                <a:cubicBezTo>
                  <a:pt x="39" y="73"/>
                  <a:pt x="39" y="73"/>
                  <a:pt x="39" y="73"/>
                </a:cubicBezTo>
                <a:cubicBezTo>
                  <a:pt x="46" y="74"/>
                  <a:pt x="46" y="74"/>
                  <a:pt x="46" y="74"/>
                </a:cubicBezTo>
                <a:cubicBezTo>
                  <a:pt x="45" y="87"/>
                  <a:pt x="44" y="154"/>
                  <a:pt x="49" y="177"/>
                </a:cubicBezTo>
                <a:cubicBezTo>
                  <a:pt x="49" y="178"/>
                  <a:pt x="50" y="179"/>
                  <a:pt x="51" y="179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74" y="177"/>
                  <a:pt x="103" y="177"/>
                </a:cubicBezTo>
                <a:cubicBezTo>
                  <a:pt x="104" y="178"/>
                  <a:pt x="105" y="178"/>
                  <a:pt x="106" y="178"/>
                </a:cubicBezTo>
                <a:cubicBezTo>
                  <a:pt x="114" y="178"/>
                  <a:pt x="114" y="178"/>
                  <a:pt x="114" y="178"/>
                </a:cubicBezTo>
                <a:cubicBezTo>
                  <a:pt x="116" y="178"/>
                  <a:pt x="117" y="178"/>
                  <a:pt x="118" y="177"/>
                </a:cubicBezTo>
                <a:cubicBezTo>
                  <a:pt x="145" y="177"/>
                  <a:pt x="164" y="179"/>
                  <a:pt x="164" y="179"/>
                </a:cubicBezTo>
                <a:cubicBezTo>
                  <a:pt x="165" y="179"/>
                  <a:pt x="165" y="179"/>
                  <a:pt x="165" y="179"/>
                </a:cubicBezTo>
                <a:cubicBezTo>
                  <a:pt x="166" y="179"/>
                  <a:pt x="167" y="178"/>
                  <a:pt x="167" y="177"/>
                </a:cubicBezTo>
                <a:cubicBezTo>
                  <a:pt x="172" y="154"/>
                  <a:pt x="171" y="87"/>
                  <a:pt x="171" y="7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8" y="124"/>
                  <a:pt x="178" y="124"/>
                  <a:pt x="178" y="124"/>
                </a:cubicBezTo>
                <a:cubicBezTo>
                  <a:pt x="178" y="126"/>
                  <a:pt x="179" y="128"/>
                  <a:pt x="180" y="130"/>
                </a:cubicBezTo>
                <a:cubicBezTo>
                  <a:pt x="182" y="142"/>
                  <a:pt x="182" y="142"/>
                  <a:pt x="182" y="142"/>
                </a:cubicBezTo>
                <a:cubicBezTo>
                  <a:pt x="182" y="143"/>
                  <a:pt x="183" y="144"/>
                  <a:pt x="185" y="144"/>
                </a:cubicBezTo>
                <a:cubicBezTo>
                  <a:pt x="185" y="144"/>
                  <a:pt x="185" y="144"/>
                  <a:pt x="185" y="144"/>
                </a:cubicBezTo>
                <a:cubicBezTo>
                  <a:pt x="194" y="143"/>
                  <a:pt x="205" y="144"/>
                  <a:pt x="205" y="144"/>
                </a:cubicBezTo>
                <a:cubicBezTo>
                  <a:pt x="206" y="144"/>
                  <a:pt x="207" y="143"/>
                  <a:pt x="207" y="142"/>
                </a:cubicBezTo>
                <a:cubicBezTo>
                  <a:pt x="209" y="129"/>
                  <a:pt x="209" y="129"/>
                  <a:pt x="209" y="129"/>
                </a:cubicBezTo>
                <a:cubicBezTo>
                  <a:pt x="210" y="128"/>
                  <a:pt x="211" y="127"/>
                  <a:pt x="211" y="125"/>
                </a:cubicBezTo>
                <a:cubicBezTo>
                  <a:pt x="215" y="82"/>
                  <a:pt x="215" y="82"/>
                  <a:pt x="215" y="82"/>
                </a:cubicBezTo>
                <a:cubicBezTo>
                  <a:pt x="215" y="80"/>
                  <a:pt x="215" y="78"/>
                  <a:pt x="214" y="76"/>
                </a:cubicBezTo>
                <a:close/>
                <a:moveTo>
                  <a:pt x="132" y="4"/>
                </a:moveTo>
                <a:cubicBezTo>
                  <a:pt x="133" y="4"/>
                  <a:pt x="133" y="4"/>
                  <a:pt x="133" y="4"/>
                </a:cubicBezTo>
                <a:cubicBezTo>
                  <a:pt x="133" y="5"/>
                  <a:pt x="133" y="5"/>
                  <a:pt x="133" y="5"/>
                </a:cubicBezTo>
                <a:cubicBezTo>
                  <a:pt x="139" y="8"/>
                  <a:pt x="139" y="8"/>
                  <a:pt x="139" y="8"/>
                </a:cubicBezTo>
                <a:cubicBezTo>
                  <a:pt x="140" y="9"/>
                  <a:pt x="141" y="11"/>
                  <a:pt x="141" y="12"/>
                </a:cubicBezTo>
                <a:cubicBezTo>
                  <a:pt x="138" y="23"/>
                  <a:pt x="132" y="38"/>
                  <a:pt x="117" y="48"/>
                </a:cubicBezTo>
                <a:cubicBezTo>
                  <a:pt x="116" y="49"/>
                  <a:pt x="115" y="50"/>
                  <a:pt x="114" y="51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83" y="51"/>
                  <a:pt x="75" y="16"/>
                  <a:pt x="75" y="12"/>
                </a:cubicBezTo>
                <a:cubicBezTo>
                  <a:pt x="74" y="11"/>
                  <a:pt x="75" y="9"/>
                  <a:pt x="77" y="8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3" y="5"/>
                  <a:pt x="83" y="5"/>
                </a:cubicBezTo>
                <a:cubicBezTo>
                  <a:pt x="89" y="8"/>
                  <a:pt x="109" y="16"/>
                  <a:pt x="132" y="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  <a:cubicBezTo>
                  <a:pt x="68" y="51"/>
                  <a:pt x="64" y="27"/>
                  <a:pt x="63" y="17"/>
                </a:cubicBezTo>
                <a:cubicBezTo>
                  <a:pt x="63" y="17"/>
                  <a:pt x="62" y="16"/>
                  <a:pt x="62" y="16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3"/>
                  <a:pt x="70" y="13"/>
                </a:cubicBezTo>
                <a:cubicBezTo>
                  <a:pt x="71" y="17"/>
                  <a:pt x="79" y="52"/>
                  <a:pt x="109" y="55"/>
                </a:cubicBezTo>
                <a:cubicBezTo>
                  <a:pt x="107" y="58"/>
                  <a:pt x="105" y="61"/>
                  <a:pt x="104" y="64"/>
                </a:cubicBezTo>
                <a:close/>
                <a:moveTo>
                  <a:pt x="6" y="79"/>
                </a:moveTo>
                <a:cubicBezTo>
                  <a:pt x="37" y="29"/>
                  <a:pt x="37" y="29"/>
                  <a:pt x="37" y="29"/>
                </a:cubicBezTo>
                <a:cubicBezTo>
                  <a:pt x="37" y="28"/>
                  <a:pt x="37" y="28"/>
                  <a:pt x="38" y="28"/>
                </a:cubicBezTo>
                <a:cubicBezTo>
                  <a:pt x="48" y="23"/>
                  <a:pt x="48" y="23"/>
                  <a:pt x="48" y="23"/>
                </a:cubicBezTo>
                <a:cubicBezTo>
                  <a:pt x="50" y="28"/>
                  <a:pt x="55" y="41"/>
                  <a:pt x="53" y="55"/>
                </a:cubicBezTo>
                <a:cubicBezTo>
                  <a:pt x="52" y="68"/>
                  <a:pt x="49" y="70"/>
                  <a:pt x="48" y="70"/>
                </a:cubicBezTo>
                <a:cubicBezTo>
                  <a:pt x="39" y="69"/>
                  <a:pt x="39" y="69"/>
                  <a:pt x="39" y="69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0"/>
                  <a:pt x="38" y="49"/>
                  <a:pt x="37" y="49"/>
                </a:cubicBezTo>
                <a:cubicBezTo>
                  <a:pt x="35" y="49"/>
                  <a:pt x="34" y="50"/>
                  <a:pt x="34" y="51"/>
                </a:cubicBezTo>
                <a:cubicBezTo>
                  <a:pt x="34" y="71"/>
                  <a:pt x="34" y="71"/>
                  <a:pt x="34" y="71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5"/>
                  <a:pt x="33" y="125"/>
                  <a:pt x="33" y="126"/>
                </a:cubicBezTo>
                <a:cubicBezTo>
                  <a:pt x="23" y="123"/>
                  <a:pt x="14" y="125"/>
                  <a:pt x="10" y="126"/>
                </a:cubicBezTo>
                <a:cubicBezTo>
                  <a:pt x="10" y="125"/>
                  <a:pt x="10" y="125"/>
                  <a:pt x="10" y="125"/>
                </a:cubicBezTo>
                <a:cubicBezTo>
                  <a:pt x="5" y="82"/>
                  <a:pt x="5" y="82"/>
                  <a:pt x="5" y="82"/>
                </a:cubicBezTo>
                <a:cubicBezTo>
                  <a:pt x="5" y="80"/>
                  <a:pt x="5" y="80"/>
                  <a:pt x="6" y="79"/>
                </a:cubicBezTo>
                <a:close/>
                <a:moveTo>
                  <a:pt x="29" y="139"/>
                </a:moveTo>
                <a:cubicBezTo>
                  <a:pt x="23" y="138"/>
                  <a:pt x="16" y="139"/>
                  <a:pt x="12" y="139"/>
                </a:cubicBezTo>
                <a:cubicBezTo>
                  <a:pt x="11" y="130"/>
                  <a:pt x="11" y="130"/>
                  <a:pt x="11" y="130"/>
                </a:cubicBezTo>
                <a:cubicBezTo>
                  <a:pt x="15" y="129"/>
                  <a:pt x="23" y="127"/>
                  <a:pt x="31" y="130"/>
                </a:cubicBezTo>
                <a:lnTo>
                  <a:pt x="29" y="139"/>
                </a:lnTo>
                <a:close/>
                <a:moveTo>
                  <a:pt x="50" y="74"/>
                </a:moveTo>
                <a:cubicBezTo>
                  <a:pt x="51" y="73"/>
                  <a:pt x="51" y="73"/>
                  <a:pt x="51" y="73"/>
                </a:cubicBezTo>
                <a:cubicBezTo>
                  <a:pt x="54" y="70"/>
                  <a:pt x="57" y="64"/>
                  <a:pt x="58" y="55"/>
                </a:cubicBezTo>
                <a:cubicBezTo>
                  <a:pt x="59" y="41"/>
                  <a:pt x="54" y="26"/>
                  <a:pt x="52" y="21"/>
                </a:cubicBezTo>
                <a:cubicBezTo>
                  <a:pt x="58" y="18"/>
                  <a:pt x="58" y="18"/>
                  <a:pt x="58" y="18"/>
                </a:cubicBezTo>
                <a:cubicBezTo>
                  <a:pt x="58" y="18"/>
                  <a:pt x="58" y="18"/>
                  <a:pt x="58" y="18"/>
                </a:cubicBezTo>
                <a:cubicBezTo>
                  <a:pt x="59" y="28"/>
                  <a:pt x="64" y="54"/>
                  <a:pt x="102" y="68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01" y="71"/>
                  <a:pt x="101" y="74"/>
                  <a:pt x="101" y="78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78" y="172"/>
                  <a:pt x="59" y="174"/>
                  <a:pt x="53" y="174"/>
                </a:cubicBezTo>
                <a:cubicBezTo>
                  <a:pt x="49" y="150"/>
                  <a:pt x="50" y="85"/>
                  <a:pt x="50" y="74"/>
                </a:cubicBezTo>
                <a:close/>
                <a:moveTo>
                  <a:pt x="106" y="174"/>
                </a:moveTo>
                <a:cubicBezTo>
                  <a:pt x="106" y="174"/>
                  <a:pt x="106" y="174"/>
                  <a:pt x="106" y="173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6" y="67"/>
                  <a:pt x="111" y="58"/>
                  <a:pt x="120" y="52"/>
                </a:cubicBezTo>
                <a:cubicBezTo>
                  <a:pt x="136" y="41"/>
                  <a:pt x="143" y="25"/>
                  <a:pt x="146" y="13"/>
                </a:cubicBezTo>
                <a:cubicBezTo>
                  <a:pt x="146" y="13"/>
                  <a:pt x="146" y="12"/>
                  <a:pt x="146" y="12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5" y="17"/>
                  <a:pt x="155" y="18"/>
                  <a:pt x="155" y="19"/>
                </a:cubicBezTo>
                <a:cubicBezTo>
                  <a:pt x="152" y="29"/>
                  <a:pt x="146" y="44"/>
                  <a:pt x="131" y="54"/>
                </a:cubicBezTo>
                <a:cubicBezTo>
                  <a:pt x="121" y="62"/>
                  <a:pt x="115" y="72"/>
                  <a:pt x="115" y="83"/>
                </a:cubicBezTo>
                <a:cubicBezTo>
                  <a:pt x="115" y="173"/>
                  <a:pt x="115" y="173"/>
                  <a:pt x="115" y="173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06" y="174"/>
                  <a:pt x="106" y="174"/>
                  <a:pt x="106" y="174"/>
                </a:cubicBezTo>
                <a:close/>
                <a:moveTo>
                  <a:pt x="163" y="174"/>
                </a:moveTo>
                <a:cubicBezTo>
                  <a:pt x="157" y="174"/>
                  <a:pt x="140" y="173"/>
                  <a:pt x="119" y="172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9" y="73"/>
                  <a:pt x="125" y="64"/>
                  <a:pt x="134" y="58"/>
                </a:cubicBezTo>
                <a:cubicBezTo>
                  <a:pt x="150" y="47"/>
                  <a:pt x="156" y="31"/>
                  <a:pt x="159" y="20"/>
                </a:cubicBezTo>
                <a:cubicBezTo>
                  <a:pt x="159" y="20"/>
                  <a:pt x="159" y="19"/>
                  <a:pt x="159" y="19"/>
                </a:cubicBezTo>
                <a:cubicBezTo>
                  <a:pt x="164" y="21"/>
                  <a:pt x="164" y="21"/>
                  <a:pt x="164" y="21"/>
                </a:cubicBezTo>
                <a:cubicBezTo>
                  <a:pt x="161" y="26"/>
                  <a:pt x="156" y="41"/>
                  <a:pt x="158" y="56"/>
                </a:cubicBezTo>
                <a:cubicBezTo>
                  <a:pt x="159" y="65"/>
                  <a:pt x="161" y="71"/>
                  <a:pt x="164" y="73"/>
                </a:cubicBezTo>
                <a:cubicBezTo>
                  <a:pt x="165" y="73"/>
                  <a:pt x="165" y="74"/>
                  <a:pt x="166" y="74"/>
                </a:cubicBezTo>
                <a:cubicBezTo>
                  <a:pt x="166" y="85"/>
                  <a:pt x="167" y="150"/>
                  <a:pt x="163" y="174"/>
                </a:cubicBezTo>
                <a:close/>
                <a:moveTo>
                  <a:pt x="187" y="139"/>
                </a:moveTo>
                <a:cubicBezTo>
                  <a:pt x="185" y="130"/>
                  <a:pt x="185" y="130"/>
                  <a:pt x="185" y="130"/>
                </a:cubicBezTo>
                <a:cubicBezTo>
                  <a:pt x="193" y="127"/>
                  <a:pt x="201" y="129"/>
                  <a:pt x="205" y="130"/>
                </a:cubicBezTo>
                <a:cubicBezTo>
                  <a:pt x="203" y="139"/>
                  <a:pt x="203" y="139"/>
                  <a:pt x="203" y="139"/>
                </a:cubicBezTo>
                <a:cubicBezTo>
                  <a:pt x="200" y="139"/>
                  <a:pt x="193" y="138"/>
                  <a:pt x="187" y="139"/>
                </a:cubicBezTo>
                <a:close/>
                <a:moveTo>
                  <a:pt x="206" y="125"/>
                </a:moveTo>
                <a:cubicBezTo>
                  <a:pt x="206" y="125"/>
                  <a:pt x="206" y="125"/>
                  <a:pt x="206" y="125"/>
                </a:cubicBezTo>
                <a:cubicBezTo>
                  <a:pt x="202" y="125"/>
                  <a:pt x="193" y="123"/>
                  <a:pt x="183" y="126"/>
                </a:cubicBezTo>
                <a:cubicBezTo>
                  <a:pt x="183" y="125"/>
                  <a:pt x="183" y="124"/>
                  <a:pt x="183" y="124"/>
                </a:cubicBezTo>
                <a:cubicBezTo>
                  <a:pt x="182" y="70"/>
                  <a:pt x="182" y="70"/>
                  <a:pt x="182" y="70"/>
                </a:cubicBezTo>
                <a:cubicBezTo>
                  <a:pt x="182" y="51"/>
                  <a:pt x="182" y="51"/>
                  <a:pt x="182" y="51"/>
                </a:cubicBezTo>
                <a:cubicBezTo>
                  <a:pt x="182" y="49"/>
                  <a:pt x="181" y="49"/>
                  <a:pt x="180" y="49"/>
                </a:cubicBezTo>
                <a:cubicBezTo>
                  <a:pt x="178" y="49"/>
                  <a:pt x="177" y="49"/>
                  <a:pt x="177" y="51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69"/>
                  <a:pt x="164" y="68"/>
                  <a:pt x="163" y="55"/>
                </a:cubicBezTo>
                <a:cubicBezTo>
                  <a:pt x="161" y="41"/>
                  <a:pt x="166" y="28"/>
                  <a:pt x="168" y="23"/>
                </a:cubicBezTo>
                <a:cubicBezTo>
                  <a:pt x="178" y="28"/>
                  <a:pt x="178" y="28"/>
                  <a:pt x="178" y="28"/>
                </a:cubicBezTo>
                <a:cubicBezTo>
                  <a:pt x="179" y="28"/>
                  <a:pt x="179" y="28"/>
                  <a:pt x="180" y="28"/>
                </a:cubicBezTo>
                <a:cubicBezTo>
                  <a:pt x="210" y="78"/>
                  <a:pt x="210" y="78"/>
                  <a:pt x="210" y="78"/>
                </a:cubicBezTo>
                <a:cubicBezTo>
                  <a:pt x="211" y="79"/>
                  <a:pt x="211" y="80"/>
                  <a:pt x="211" y="81"/>
                </a:cubicBezTo>
                <a:lnTo>
                  <a:pt x="206" y="1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PA-任意多边形 359"/>
          <p:cNvSpPr>
            <a:spLocks noEditPoints="1"/>
          </p:cNvSpPr>
          <p:nvPr>
            <p:custDataLst>
              <p:tags r:id="rId36"/>
            </p:custDataLst>
          </p:nvPr>
        </p:nvSpPr>
        <p:spPr bwMode="auto">
          <a:xfrm>
            <a:off x="5949487" y="1594605"/>
            <a:ext cx="233760" cy="356693"/>
          </a:xfrm>
          <a:custGeom>
            <a:avLst/>
            <a:gdLst>
              <a:gd name="T0" fmla="*/ 88 w 148"/>
              <a:gd name="T1" fmla="*/ 223 h 227"/>
              <a:gd name="T2" fmla="*/ 117 w 148"/>
              <a:gd name="T3" fmla="*/ 223 h 227"/>
              <a:gd name="T4" fmla="*/ 146 w 148"/>
              <a:gd name="T5" fmla="*/ 223 h 227"/>
              <a:gd name="T6" fmla="*/ 104 w 148"/>
              <a:gd name="T7" fmla="*/ 102 h 227"/>
              <a:gd name="T8" fmla="*/ 115 w 148"/>
              <a:gd name="T9" fmla="*/ 12 h 227"/>
              <a:gd name="T10" fmla="*/ 95 w 148"/>
              <a:gd name="T11" fmla="*/ 0 h 227"/>
              <a:gd name="T12" fmla="*/ 80 w 148"/>
              <a:gd name="T13" fmla="*/ 20 h 227"/>
              <a:gd name="T14" fmla="*/ 68 w 148"/>
              <a:gd name="T15" fmla="*/ 16 h 227"/>
              <a:gd name="T16" fmla="*/ 44 w 148"/>
              <a:gd name="T17" fmla="*/ 7 h 227"/>
              <a:gd name="T18" fmla="*/ 26 w 148"/>
              <a:gd name="T19" fmla="*/ 45 h 227"/>
              <a:gd name="T20" fmla="*/ 14 w 148"/>
              <a:gd name="T21" fmla="*/ 153 h 227"/>
              <a:gd name="T22" fmla="*/ 16 w 148"/>
              <a:gd name="T23" fmla="*/ 227 h 227"/>
              <a:gd name="T24" fmla="*/ 45 w 148"/>
              <a:gd name="T25" fmla="*/ 227 h 227"/>
              <a:gd name="T26" fmla="*/ 96 w 148"/>
              <a:gd name="T27" fmla="*/ 3 h 227"/>
              <a:gd name="T28" fmla="*/ 96 w 148"/>
              <a:gd name="T29" fmla="*/ 3 h 227"/>
              <a:gd name="T30" fmla="*/ 47 w 148"/>
              <a:gd name="T31" fmla="*/ 9 h 227"/>
              <a:gd name="T32" fmla="*/ 29 w 148"/>
              <a:gd name="T33" fmla="*/ 43 h 227"/>
              <a:gd name="T34" fmla="*/ 55 w 148"/>
              <a:gd name="T35" fmla="*/ 27 h 227"/>
              <a:gd name="T36" fmla="*/ 64 w 148"/>
              <a:gd name="T37" fmla="*/ 22 h 227"/>
              <a:gd name="T38" fmla="*/ 92 w 148"/>
              <a:gd name="T39" fmla="*/ 28 h 227"/>
              <a:gd name="T40" fmla="*/ 112 w 148"/>
              <a:gd name="T41" fmla="*/ 14 h 227"/>
              <a:gd name="T42" fmla="*/ 102 w 148"/>
              <a:gd name="T43" fmla="*/ 85 h 227"/>
              <a:gd name="T44" fmla="*/ 29 w 148"/>
              <a:gd name="T45" fmla="*/ 46 h 227"/>
              <a:gd name="T46" fmla="*/ 60 w 148"/>
              <a:gd name="T47" fmla="*/ 104 h 227"/>
              <a:gd name="T48" fmla="*/ 50 w 148"/>
              <a:gd name="T49" fmla="*/ 128 h 227"/>
              <a:gd name="T50" fmla="*/ 46 w 148"/>
              <a:gd name="T51" fmla="*/ 89 h 227"/>
              <a:gd name="T52" fmla="*/ 65 w 148"/>
              <a:gd name="T53" fmla="*/ 109 h 227"/>
              <a:gd name="T54" fmla="*/ 61 w 148"/>
              <a:gd name="T55" fmla="*/ 142 h 227"/>
              <a:gd name="T56" fmla="*/ 103 w 148"/>
              <a:gd name="T57" fmla="*/ 105 h 227"/>
              <a:gd name="T58" fmla="*/ 138 w 148"/>
              <a:gd name="T59" fmla="*/ 208 h 227"/>
              <a:gd name="T60" fmla="*/ 109 w 148"/>
              <a:gd name="T61" fmla="*/ 208 h 227"/>
              <a:gd name="T62" fmla="*/ 80 w 148"/>
              <a:gd name="T63" fmla="*/ 208 h 227"/>
              <a:gd name="T64" fmla="*/ 51 w 148"/>
              <a:gd name="T65" fmla="*/ 208 h 227"/>
              <a:gd name="T66" fmla="*/ 22 w 148"/>
              <a:gd name="T67" fmla="*/ 208 h 227"/>
              <a:gd name="T68" fmla="*/ 4 w 148"/>
              <a:gd name="T69" fmla="*/ 206 h 227"/>
              <a:gd name="T70" fmla="*/ 38 w 148"/>
              <a:gd name="T71" fmla="*/ 223 h 227"/>
              <a:gd name="T72" fmla="*/ 9 w 148"/>
              <a:gd name="T73" fmla="*/ 223 h 227"/>
              <a:gd name="T74" fmla="*/ 3 w 148"/>
              <a:gd name="T75" fmla="*/ 211 h 227"/>
              <a:gd name="T76" fmla="*/ 16 w 148"/>
              <a:gd name="T77" fmla="*/ 213 h 227"/>
              <a:gd name="T78" fmla="*/ 45 w 148"/>
              <a:gd name="T79" fmla="*/ 213 h 227"/>
              <a:gd name="T80" fmla="*/ 74 w 148"/>
              <a:gd name="T81" fmla="*/ 213 h 227"/>
              <a:gd name="T82" fmla="*/ 103 w 148"/>
              <a:gd name="T83" fmla="*/ 213 h 227"/>
              <a:gd name="T84" fmla="*/ 132 w 148"/>
              <a:gd name="T85" fmla="*/ 213 h 227"/>
              <a:gd name="T86" fmla="*/ 144 w 148"/>
              <a:gd name="T87" fmla="*/ 211 h 227"/>
              <a:gd name="T88" fmla="*/ 138 w 148"/>
              <a:gd name="T89" fmla="*/ 223 h 227"/>
              <a:gd name="T90" fmla="*/ 109 w 148"/>
              <a:gd name="T91" fmla="*/ 223 h 227"/>
              <a:gd name="T92" fmla="*/ 80 w 148"/>
              <a:gd name="T93" fmla="*/ 223 h 227"/>
              <a:gd name="T94" fmla="*/ 51 w 148"/>
              <a:gd name="T95" fmla="*/ 22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8" h="227">
                <a:moveTo>
                  <a:pt x="66" y="225"/>
                </a:moveTo>
                <a:cubicBezTo>
                  <a:pt x="68" y="226"/>
                  <a:pt x="70" y="227"/>
                  <a:pt x="74" y="227"/>
                </a:cubicBezTo>
                <a:cubicBezTo>
                  <a:pt x="78" y="227"/>
                  <a:pt x="80" y="226"/>
                  <a:pt x="82" y="225"/>
                </a:cubicBezTo>
                <a:cubicBezTo>
                  <a:pt x="83" y="224"/>
                  <a:pt x="85" y="223"/>
                  <a:pt x="88" y="223"/>
                </a:cubicBezTo>
                <a:cubicBezTo>
                  <a:pt x="92" y="223"/>
                  <a:pt x="93" y="224"/>
                  <a:pt x="95" y="225"/>
                </a:cubicBezTo>
                <a:cubicBezTo>
                  <a:pt x="97" y="226"/>
                  <a:pt x="99" y="227"/>
                  <a:pt x="103" y="227"/>
                </a:cubicBezTo>
                <a:cubicBezTo>
                  <a:pt x="107" y="227"/>
                  <a:pt x="109" y="226"/>
                  <a:pt x="111" y="225"/>
                </a:cubicBezTo>
                <a:cubicBezTo>
                  <a:pt x="112" y="224"/>
                  <a:pt x="114" y="223"/>
                  <a:pt x="117" y="223"/>
                </a:cubicBezTo>
                <a:cubicBezTo>
                  <a:pt x="121" y="223"/>
                  <a:pt x="122" y="224"/>
                  <a:pt x="124" y="225"/>
                </a:cubicBezTo>
                <a:cubicBezTo>
                  <a:pt x="126" y="226"/>
                  <a:pt x="128" y="227"/>
                  <a:pt x="132" y="227"/>
                </a:cubicBezTo>
                <a:cubicBezTo>
                  <a:pt x="136" y="227"/>
                  <a:pt x="138" y="226"/>
                  <a:pt x="140" y="225"/>
                </a:cubicBezTo>
                <a:cubicBezTo>
                  <a:pt x="141" y="224"/>
                  <a:pt x="143" y="223"/>
                  <a:pt x="146" y="223"/>
                </a:cubicBezTo>
                <a:cubicBezTo>
                  <a:pt x="147" y="223"/>
                  <a:pt x="148" y="223"/>
                  <a:pt x="148" y="222"/>
                </a:cubicBezTo>
                <a:cubicBezTo>
                  <a:pt x="148" y="201"/>
                  <a:pt x="143" y="177"/>
                  <a:pt x="134" y="153"/>
                </a:cubicBezTo>
                <a:cubicBezTo>
                  <a:pt x="125" y="131"/>
                  <a:pt x="115" y="113"/>
                  <a:pt x="105" y="103"/>
                </a:cubicBezTo>
                <a:cubicBezTo>
                  <a:pt x="104" y="102"/>
                  <a:pt x="104" y="102"/>
                  <a:pt x="104" y="102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104" y="69"/>
                  <a:pt x="122" y="46"/>
                  <a:pt x="122" y="45"/>
                </a:cubicBezTo>
                <a:cubicBezTo>
                  <a:pt x="122" y="45"/>
                  <a:pt x="122" y="44"/>
                  <a:pt x="122" y="44"/>
                </a:cubicBezTo>
                <a:cubicBezTo>
                  <a:pt x="114" y="32"/>
                  <a:pt x="115" y="13"/>
                  <a:pt x="115" y="12"/>
                </a:cubicBezTo>
                <a:cubicBezTo>
                  <a:pt x="115" y="12"/>
                  <a:pt x="115" y="11"/>
                  <a:pt x="114" y="11"/>
                </a:cubicBezTo>
                <a:cubicBezTo>
                  <a:pt x="104" y="7"/>
                  <a:pt x="104" y="7"/>
                  <a:pt x="104" y="7"/>
                </a:cubicBezTo>
                <a:cubicBezTo>
                  <a:pt x="97" y="0"/>
                  <a:pt x="97" y="0"/>
                  <a:pt x="97" y="0"/>
                </a:cubicBezTo>
                <a:cubicBezTo>
                  <a:pt x="96" y="0"/>
                  <a:pt x="95" y="0"/>
                  <a:pt x="95" y="0"/>
                </a:cubicBezTo>
                <a:cubicBezTo>
                  <a:pt x="80" y="15"/>
                  <a:pt x="80" y="15"/>
                  <a:pt x="80" y="15"/>
                </a:cubicBezTo>
                <a:cubicBezTo>
                  <a:pt x="80" y="15"/>
                  <a:pt x="80" y="16"/>
                  <a:pt x="80" y="17"/>
                </a:cubicBezTo>
                <a:cubicBezTo>
                  <a:pt x="83" y="19"/>
                  <a:pt x="83" y="19"/>
                  <a:pt x="83" y="19"/>
                </a:cubicBezTo>
                <a:cubicBezTo>
                  <a:pt x="80" y="20"/>
                  <a:pt x="80" y="20"/>
                  <a:pt x="80" y="20"/>
                </a:cubicBezTo>
                <a:cubicBezTo>
                  <a:pt x="76" y="22"/>
                  <a:pt x="72" y="22"/>
                  <a:pt x="68" y="20"/>
                </a:cubicBezTo>
                <a:cubicBezTo>
                  <a:pt x="65" y="19"/>
                  <a:pt x="65" y="19"/>
                  <a:pt x="65" y="19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5"/>
                  <a:pt x="68" y="15"/>
                  <a:pt x="68" y="15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0"/>
                  <a:pt x="52" y="0"/>
                  <a:pt x="51" y="0"/>
                </a:cubicBezTo>
                <a:cubicBezTo>
                  <a:pt x="44" y="7"/>
                  <a:pt x="44" y="7"/>
                  <a:pt x="44" y="7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11"/>
                  <a:pt x="33" y="11"/>
                  <a:pt x="33" y="12"/>
                </a:cubicBezTo>
                <a:cubicBezTo>
                  <a:pt x="33" y="13"/>
                  <a:pt x="34" y="32"/>
                  <a:pt x="26" y="44"/>
                </a:cubicBezTo>
                <a:cubicBezTo>
                  <a:pt x="25" y="44"/>
                  <a:pt x="25" y="45"/>
                  <a:pt x="26" y="45"/>
                </a:cubicBezTo>
                <a:cubicBezTo>
                  <a:pt x="26" y="46"/>
                  <a:pt x="43" y="69"/>
                  <a:pt x="43" y="88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33" y="113"/>
                  <a:pt x="22" y="131"/>
                  <a:pt x="14" y="153"/>
                </a:cubicBezTo>
                <a:cubicBezTo>
                  <a:pt x="5" y="177"/>
                  <a:pt x="0" y="201"/>
                  <a:pt x="0" y="222"/>
                </a:cubicBezTo>
                <a:cubicBezTo>
                  <a:pt x="0" y="223"/>
                  <a:pt x="1" y="223"/>
                  <a:pt x="1" y="223"/>
                </a:cubicBezTo>
                <a:cubicBezTo>
                  <a:pt x="5" y="223"/>
                  <a:pt x="6" y="224"/>
                  <a:pt x="8" y="225"/>
                </a:cubicBezTo>
                <a:cubicBezTo>
                  <a:pt x="10" y="226"/>
                  <a:pt x="12" y="227"/>
                  <a:pt x="16" y="227"/>
                </a:cubicBezTo>
                <a:cubicBezTo>
                  <a:pt x="20" y="227"/>
                  <a:pt x="22" y="226"/>
                  <a:pt x="24" y="225"/>
                </a:cubicBezTo>
                <a:cubicBezTo>
                  <a:pt x="26" y="224"/>
                  <a:pt x="27" y="223"/>
                  <a:pt x="30" y="223"/>
                </a:cubicBezTo>
                <a:cubicBezTo>
                  <a:pt x="34" y="223"/>
                  <a:pt x="35" y="224"/>
                  <a:pt x="37" y="225"/>
                </a:cubicBezTo>
                <a:cubicBezTo>
                  <a:pt x="39" y="226"/>
                  <a:pt x="41" y="227"/>
                  <a:pt x="45" y="227"/>
                </a:cubicBezTo>
                <a:cubicBezTo>
                  <a:pt x="49" y="227"/>
                  <a:pt x="51" y="226"/>
                  <a:pt x="53" y="225"/>
                </a:cubicBezTo>
                <a:cubicBezTo>
                  <a:pt x="54" y="224"/>
                  <a:pt x="56" y="223"/>
                  <a:pt x="59" y="223"/>
                </a:cubicBezTo>
                <a:cubicBezTo>
                  <a:pt x="63" y="223"/>
                  <a:pt x="64" y="224"/>
                  <a:pt x="66" y="225"/>
                </a:cubicBezTo>
                <a:close/>
                <a:moveTo>
                  <a:pt x="96" y="3"/>
                </a:moveTo>
                <a:cubicBezTo>
                  <a:pt x="101" y="9"/>
                  <a:pt x="101" y="9"/>
                  <a:pt x="101" y="9"/>
                </a:cubicBezTo>
                <a:cubicBezTo>
                  <a:pt x="92" y="24"/>
                  <a:pt x="92" y="24"/>
                  <a:pt x="92" y="24"/>
                </a:cubicBezTo>
                <a:cubicBezTo>
                  <a:pt x="83" y="16"/>
                  <a:pt x="83" y="16"/>
                  <a:pt x="83" y="16"/>
                </a:cubicBezTo>
                <a:lnTo>
                  <a:pt x="96" y="3"/>
                </a:lnTo>
                <a:close/>
                <a:moveTo>
                  <a:pt x="52" y="3"/>
                </a:moveTo>
                <a:cubicBezTo>
                  <a:pt x="65" y="16"/>
                  <a:pt x="65" y="16"/>
                  <a:pt x="65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47" y="9"/>
                  <a:pt x="47" y="9"/>
                  <a:pt x="47" y="9"/>
                </a:cubicBezTo>
                <a:lnTo>
                  <a:pt x="52" y="3"/>
                </a:lnTo>
                <a:close/>
                <a:moveTo>
                  <a:pt x="29" y="46"/>
                </a:moveTo>
                <a:cubicBezTo>
                  <a:pt x="28" y="45"/>
                  <a:pt x="28" y="45"/>
                  <a:pt x="28" y="45"/>
                </a:cubicBezTo>
                <a:cubicBezTo>
                  <a:pt x="29" y="43"/>
                  <a:pt x="29" y="43"/>
                  <a:pt x="29" y="43"/>
                </a:cubicBezTo>
                <a:cubicBezTo>
                  <a:pt x="35" y="33"/>
                  <a:pt x="36" y="20"/>
                  <a:pt x="35" y="14"/>
                </a:cubicBezTo>
                <a:cubicBezTo>
                  <a:pt x="35" y="13"/>
                  <a:pt x="35" y="13"/>
                  <a:pt x="35" y="13"/>
                </a:cubicBezTo>
                <a:cubicBezTo>
                  <a:pt x="44" y="10"/>
                  <a:pt x="44" y="10"/>
                  <a:pt x="44" y="10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8"/>
                  <a:pt x="55" y="28"/>
                  <a:pt x="56" y="28"/>
                </a:cubicBezTo>
                <a:cubicBezTo>
                  <a:pt x="56" y="28"/>
                  <a:pt x="56" y="28"/>
                  <a:pt x="57" y="28"/>
                </a:cubicBezTo>
                <a:cubicBezTo>
                  <a:pt x="63" y="21"/>
                  <a:pt x="63" y="21"/>
                  <a:pt x="63" y="21"/>
                </a:cubicBezTo>
                <a:cubicBezTo>
                  <a:pt x="64" y="22"/>
                  <a:pt x="64" y="22"/>
                  <a:pt x="64" y="22"/>
                </a:cubicBezTo>
                <a:cubicBezTo>
                  <a:pt x="70" y="25"/>
                  <a:pt x="77" y="25"/>
                  <a:pt x="83" y="22"/>
                </a:cubicBezTo>
                <a:cubicBezTo>
                  <a:pt x="85" y="21"/>
                  <a:pt x="85" y="21"/>
                  <a:pt x="85" y="21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28"/>
                  <a:pt x="92" y="28"/>
                  <a:pt x="92" y="28"/>
                </a:cubicBezTo>
                <a:cubicBezTo>
                  <a:pt x="93" y="28"/>
                  <a:pt x="93" y="28"/>
                  <a:pt x="93" y="27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20"/>
                  <a:pt x="113" y="33"/>
                  <a:pt x="119" y="43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115" y="51"/>
                  <a:pt x="103" y="69"/>
                  <a:pt x="102" y="85"/>
                </a:cubicBezTo>
                <a:cubicBezTo>
                  <a:pt x="101" y="87"/>
                  <a:pt x="101" y="87"/>
                  <a:pt x="101" y="87"/>
                </a:cubicBezTo>
                <a:cubicBezTo>
                  <a:pt x="46" y="87"/>
                  <a:pt x="46" y="87"/>
                  <a:pt x="46" y="87"/>
                </a:cubicBezTo>
                <a:cubicBezTo>
                  <a:pt x="46" y="85"/>
                  <a:pt x="46" y="85"/>
                  <a:pt x="46" y="85"/>
                </a:cubicBezTo>
                <a:cubicBezTo>
                  <a:pt x="45" y="69"/>
                  <a:pt x="33" y="51"/>
                  <a:pt x="29" y="46"/>
                </a:cubicBezTo>
                <a:close/>
                <a:moveTo>
                  <a:pt x="4" y="204"/>
                </a:moveTo>
                <a:cubicBezTo>
                  <a:pt x="8" y="167"/>
                  <a:pt x="26" y="124"/>
                  <a:pt x="45" y="105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2" y="112"/>
                  <a:pt x="49" y="120"/>
                  <a:pt x="47" y="128"/>
                </a:cubicBezTo>
                <a:cubicBezTo>
                  <a:pt x="47" y="128"/>
                  <a:pt x="47" y="129"/>
                  <a:pt x="48" y="129"/>
                </a:cubicBezTo>
                <a:cubicBezTo>
                  <a:pt x="49" y="129"/>
                  <a:pt x="50" y="129"/>
                  <a:pt x="50" y="128"/>
                </a:cubicBezTo>
                <a:cubicBezTo>
                  <a:pt x="52" y="117"/>
                  <a:pt x="58" y="110"/>
                  <a:pt x="62" y="106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6" y="89"/>
                  <a:pt x="46" y="89"/>
                  <a:pt x="46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5" y="109"/>
                  <a:pt x="65" y="109"/>
                  <a:pt x="65" y="109"/>
                </a:cubicBezTo>
                <a:cubicBezTo>
                  <a:pt x="64" y="111"/>
                  <a:pt x="63" y="114"/>
                  <a:pt x="62" y="117"/>
                </a:cubicBezTo>
                <a:cubicBezTo>
                  <a:pt x="59" y="126"/>
                  <a:pt x="58" y="136"/>
                  <a:pt x="58" y="142"/>
                </a:cubicBezTo>
                <a:cubicBezTo>
                  <a:pt x="58" y="143"/>
                  <a:pt x="59" y="144"/>
                  <a:pt x="59" y="144"/>
                </a:cubicBezTo>
                <a:cubicBezTo>
                  <a:pt x="60" y="144"/>
                  <a:pt x="61" y="143"/>
                  <a:pt x="61" y="142"/>
                </a:cubicBezTo>
                <a:cubicBezTo>
                  <a:pt x="61" y="137"/>
                  <a:pt x="62" y="127"/>
                  <a:pt x="64" y="118"/>
                </a:cubicBezTo>
                <a:cubicBezTo>
                  <a:pt x="67" y="109"/>
                  <a:pt x="70" y="104"/>
                  <a:pt x="74" y="104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21" y="124"/>
                  <a:pt x="139" y="167"/>
                  <a:pt x="144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2" y="207"/>
                  <a:pt x="142" y="207"/>
                  <a:pt x="142" y="207"/>
                </a:cubicBezTo>
                <a:cubicBezTo>
                  <a:pt x="141" y="207"/>
                  <a:pt x="140" y="208"/>
                  <a:pt x="138" y="208"/>
                </a:cubicBezTo>
                <a:cubicBezTo>
                  <a:pt x="137" y="209"/>
                  <a:pt x="135" y="210"/>
                  <a:pt x="132" y="210"/>
                </a:cubicBezTo>
                <a:cubicBezTo>
                  <a:pt x="128" y="210"/>
                  <a:pt x="127" y="209"/>
                  <a:pt x="125" y="208"/>
                </a:cubicBezTo>
                <a:cubicBezTo>
                  <a:pt x="123" y="207"/>
                  <a:pt x="121" y="206"/>
                  <a:pt x="117" y="206"/>
                </a:cubicBezTo>
                <a:cubicBezTo>
                  <a:pt x="113" y="206"/>
                  <a:pt x="111" y="207"/>
                  <a:pt x="109" y="208"/>
                </a:cubicBezTo>
                <a:cubicBezTo>
                  <a:pt x="108" y="209"/>
                  <a:pt x="106" y="210"/>
                  <a:pt x="103" y="210"/>
                </a:cubicBezTo>
                <a:cubicBezTo>
                  <a:pt x="99" y="210"/>
                  <a:pt x="98" y="209"/>
                  <a:pt x="96" y="208"/>
                </a:cubicBezTo>
                <a:cubicBezTo>
                  <a:pt x="94" y="207"/>
                  <a:pt x="92" y="206"/>
                  <a:pt x="88" y="206"/>
                </a:cubicBezTo>
                <a:cubicBezTo>
                  <a:pt x="84" y="206"/>
                  <a:pt x="82" y="207"/>
                  <a:pt x="80" y="208"/>
                </a:cubicBezTo>
                <a:cubicBezTo>
                  <a:pt x="79" y="209"/>
                  <a:pt x="77" y="210"/>
                  <a:pt x="74" y="210"/>
                </a:cubicBezTo>
                <a:cubicBezTo>
                  <a:pt x="71" y="210"/>
                  <a:pt x="69" y="209"/>
                  <a:pt x="67" y="208"/>
                </a:cubicBezTo>
                <a:cubicBezTo>
                  <a:pt x="65" y="207"/>
                  <a:pt x="63" y="206"/>
                  <a:pt x="59" y="206"/>
                </a:cubicBezTo>
                <a:cubicBezTo>
                  <a:pt x="55" y="206"/>
                  <a:pt x="53" y="207"/>
                  <a:pt x="51" y="208"/>
                </a:cubicBezTo>
                <a:cubicBezTo>
                  <a:pt x="50" y="209"/>
                  <a:pt x="48" y="210"/>
                  <a:pt x="45" y="210"/>
                </a:cubicBezTo>
                <a:cubicBezTo>
                  <a:pt x="42" y="210"/>
                  <a:pt x="40" y="209"/>
                  <a:pt x="38" y="208"/>
                </a:cubicBezTo>
                <a:cubicBezTo>
                  <a:pt x="36" y="207"/>
                  <a:pt x="34" y="206"/>
                  <a:pt x="30" y="206"/>
                </a:cubicBezTo>
                <a:cubicBezTo>
                  <a:pt x="26" y="206"/>
                  <a:pt x="24" y="207"/>
                  <a:pt x="22" y="208"/>
                </a:cubicBezTo>
                <a:cubicBezTo>
                  <a:pt x="21" y="209"/>
                  <a:pt x="19" y="210"/>
                  <a:pt x="16" y="210"/>
                </a:cubicBezTo>
                <a:cubicBezTo>
                  <a:pt x="13" y="210"/>
                  <a:pt x="11" y="209"/>
                  <a:pt x="9" y="208"/>
                </a:cubicBezTo>
                <a:cubicBezTo>
                  <a:pt x="8" y="208"/>
                  <a:pt x="7" y="207"/>
                  <a:pt x="5" y="207"/>
                </a:cubicBezTo>
                <a:cubicBezTo>
                  <a:pt x="4" y="206"/>
                  <a:pt x="4" y="206"/>
                  <a:pt x="4" y="206"/>
                </a:cubicBezTo>
                <a:lnTo>
                  <a:pt x="4" y="204"/>
                </a:lnTo>
                <a:close/>
                <a:moveTo>
                  <a:pt x="51" y="223"/>
                </a:moveTo>
                <a:cubicBezTo>
                  <a:pt x="50" y="224"/>
                  <a:pt x="48" y="224"/>
                  <a:pt x="45" y="224"/>
                </a:cubicBezTo>
                <a:cubicBezTo>
                  <a:pt x="42" y="224"/>
                  <a:pt x="40" y="224"/>
                  <a:pt x="38" y="223"/>
                </a:cubicBezTo>
                <a:cubicBezTo>
                  <a:pt x="36" y="222"/>
                  <a:pt x="34" y="221"/>
                  <a:pt x="30" y="221"/>
                </a:cubicBezTo>
                <a:cubicBezTo>
                  <a:pt x="26" y="221"/>
                  <a:pt x="24" y="222"/>
                  <a:pt x="22" y="223"/>
                </a:cubicBezTo>
                <a:cubicBezTo>
                  <a:pt x="21" y="224"/>
                  <a:pt x="19" y="224"/>
                  <a:pt x="16" y="224"/>
                </a:cubicBezTo>
                <a:cubicBezTo>
                  <a:pt x="13" y="224"/>
                  <a:pt x="11" y="224"/>
                  <a:pt x="9" y="223"/>
                </a:cubicBezTo>
                <a:cubicBezTo>
                  <a:pt x="8" y="222"/>
                  <a:pt x="7" y="221"/>
                  <a:pt x="4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19"/>
                  <a:pt x="3" y="219"/>
                  <a:pt x="3" y="219"/>
                </a:cubicBezTo>
                <a:cubicBezTo>
                  <a:pt x="3" y="216"/>
                  <a:pt x="3" y="214"/>
                  <a:pt x="3" y="211"/>
                </a:cubicBezTo>
                <a:cubicBezTo>
                  <a:pt x="3" y="209"/>
                  <a:pt x="3" y="209"/>
                  <a:pt x="3" y="209"/>
                </a:cubicBezTo>
                <a:cubicBezTo>
                  <a:pt x="6" y="210"/>
                  <a:pt x="6" y="210"/>
                  <a:pt x="6" y="210"/>
                </a:cubicBezTo>
                <a:cubicBezTo>
                  <a:pt x="7" y="210"/>
                  <a:pt x="7" y="210"/>
                  <a:pt x="8" y="211"/>
                </a:cubicBezTo>
                <a:cubicBezTo>
                  <a:pt x="10" y="212"/>
                  <a:pt x="12" y="213"/>
                  <a:pt x="16" y="213"/>
                </a:cubicBezTo>
                <a:cubicBezTo>
                  <a:pt x="20" y="213"/>
                  <a:pt x="22" y="212"/>
                  <a:pt x="24" y="211"/>
                </a:cubicBezTo>
                <a:cubicBezTo>
                  <a:pt x="26" y="210"/>
                  <a:pt x="27" y="209"/>
                  <a:pt x="30" y="209"/>
                </a:cubicBezTo>
                <a:cubicBezTo>
                  <a:pt x="34" y="209"/>
                  <a:pt x="35" y="210"/>
                  <a:pt x="37" y="211"/>
                </a:cubicBezTo>
                <a:cubicBezTo>
                  <a:pt x="39" y="212"/>
                  <a:pt x="41" y="213"/>
                  <a:pt x="45" y="213"/>
                </a:cubicBezTo>
                <a:cubicBezTo>
                  <a:pt x="49" y="213"/>
                  <a:pt x="51" y="212"/>
                  <a:pt x="53" y="211"/>
                </a:cubicBezTo>
                <a:cubicBezTo>
                  <a:pt x="54" y="210"/>
                  <a:pt x="56" y="209"/>
                  <a:pt x="59" y="209"/>
                </a:cubicBezTo>
                <a:cubicBezTo>
                  <a:pt x="63" y="209"/>
                  <a:pt x="64" y="210"/>
                  <a:pt x="66" y="211"/>
                </a:cubicBezTo>
                <a:cubicBezTo>
                  <a:pt x="68" y="212"/>
                  <a:pt x="70" y="213"/>
                  <a:pt x="74" y="213"/>
                </a:cubicBezTo>
                <a:cubicBezTo>
                  <a:pt x="78" y="213"/>
                  <a:pt x="80" y="212"/>
                  <a:pt x="82" y="211"/>
                </a:cubicBezTo>
                <a:cubicBezTo>
                  <a:pt x="83" y="210"/>
                  <a:pt x="85" y="209"/>
                  <a:pt x="88" y="209"/>
                </a:cubicBezTo>
                <a:cubicBezTo>
                  <a:pt x="92" y="209"/>
                  <a:pt x="93" y="210"/>
                  <a:pt x="95" y="211"/>
                </a:cubicBezTo>
                <a:cubicBezTo>
                  <a:pt x="97" y="212"/>
                  <a:pt x="99" y="213"/>
                  <a:pt x="103" y="213"/>
                </a:cubicBezTo>
                <a:cubicBezTo>
                  <a:pt x="107" y="213"/>
                  <a:pt x="109" y="212"/>
                  <a:pt x="111" y="211"/>
                </a:cubicBezTo>
                <a:cubicBezTo>
                  <a:pt x="112" y="210"/>
                  <a:pt x="114" y="209"/>
                  <a:pt x="117" y="209"/>
                </a:cubicBezTo>
                <a:cubicBezTo>
                  <a:pt x="121" y="209"/>
                  <a:pt x="122" y="210"/>
                  <a:pt x="124" y="211"/>
                </a:cubicBezTo>
                <a:cubicBezTo>
                  <a:pt x="126" y="212"/>
                  <a:pt x="128" y="213"/>
                  <a:pt x="132" y="213"/>
                </a:cubicBezTo>
                <a:cubicBezTo>
                  <a:pt x="136" y="213"/>
                  <a:pt x="138" y="212"/>
                  <a:pt x="140" y="211"/>
                </a:cubicBezTo>
                <a:cubicBezTo>
                  <a:pt x="140" y="210"/>
                  <a:pt x="141" y="210"/>
                  <a:pt x="142" y="210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44" y="211"/>
                  <a:pt x="144" y="211"/>
                  <a:pt x="144" y="211"/>
                </a:cubicBezTo>
                <a:cubicBezTo>
                  <a:pt x="145" y="214"/>
                  <a:pt x="145" y="216"/>
                  <a:pt x="145" y="219"/>
                </a:cubicBezTo>
                <a:cubicBezTo>
                  <a:pt x="145" y="221"/>
                  <a:pt x="145" y="221"/>
                  <a:pt x="145" y="221"/>
                </a:cubicBezTo>
                <a:cubicBezTo>
                  <a:pt x="143" y="221"/>
                  <a:pt x="143" y="221"/>
                  <a:pt x="143" y="221"/>
                </a:cubicBezTo>
                <a:cubicBezTo>
                  <a:pt x="141" y="221"/>
                  <a:pt x="140" y="222"/>
                  <a:pt x="138" y="223"/>
                </a:cubicBezTo>
                <a:cubicBezTo>
                  <a:pt x="137" y="224"/>
                  <a:pt x="135" y="224"/>
                  <a:pt x="132" y="224"/>
                </a:cubicBezTo>
                <a:cubicBezTo>
                  <a:pt x="128" y="224"/>
                  <a:pt x="127" y="224"/>
                  <a:pt x="125" y="223"/>
                </a:cubicBezTo>
                <a:cubicBezTo>
                  <a:pt x="123" y="222"/>
                  <a:pt x="121" y="221"/>
                  <a:pt x="117" y="221"/>
                </a:cubicBezTo>
                <a:cubicBezTo>
                  <a:pt x="113" y="221"/>
                  <a:pt x="111" y="222"/>
                  <a:pt x="109" y="223"/>
                </a:cubicBezTo>
                <a:cubicBezTo>
                  <a:pt x="108" y="224"/>
                  <a:pt x="106" y="224"/>
                  <a:pt x="103" y="224"/>
                </a:cubicBezTo>
                <a:cubicBezTo>
                  <a:pt x="99" y="224"/>
                  <a:pt x="98" y="224"/>
                  <a:pt x="96" y="223"/>
                </a:cubicBezTo>
                <a:cubicBezTo>
                  <a:pt x="94" y="222"/>
                  <a:pt x="92" y="221"/>
                  <a:pt x="88" y="221"/>
                </a:cubicBezTo>
                <a:cubicBezTo>
                  <a:pt x="84" y="221"/>
                  <a:pt x="82" y="222"/>
                  <a:pt x="80" y="223"/>
                </a:cubicBezTo>
                <a:cubicBezTo>
                  <a:pt x="79" y="224"/>
                  <a:pt x="77" y="224"/>
                  <a:pt x="74" y="224"/>
                </a:cubicBezTo>
                <a:cubicBezTo>
                  <a:pt x="71" y="224"/>
                  <a:pt x="69" y="224"/>
                  <a:pt x="67" y="223"/>
                </a:cubicBezTo>
                <a:cubicBezTo>
                  <a:pt x="65" y="222"/>
                  <a:pt x="63" y="221"/>
                  <a:pt x="59" y="221"/>
                </a:cubicBezTo>
                <a:cubicBezTo>
                  <a:pt x="55" y="221"/>
                  <a:pt x="53" y="222"/>
                  <a:pt x="51" y="2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5" name="PA-组合 44"/>
          <p:cNvGrpSpPr/>
          <p:nvPr>
            <p:custDataLst>
              <p:tags r:id="rId37"/>
            </p:custDataLst>
          </p:nvPr>
        </p:nvGrpSpPr>
        <p:grpSpPr>
          <a:xfrm>
            <a:off x="1284652" y="1621618"/>
            <a:ext cx="338997" cy="306401"/>
            <a:chOff x="3697288" y="1366838"/>
            <a:chExt cx="577850" cy="522287"/>
          </a:xfrm>
          <a:solidFill>
            <a:schemeClr val="bg1"/>
          </a:solidFill>
        </p:grpSpPr>
        <p:sp>
          <p:nvSpPr>
            <p:cNvPr id="46" name="PA-任意多边形 95"/>
            <p:cNvSpPr/>
            <p:nvPr>
              <p:custDataLst>
                <p:tags r:id="rId38"/>
              </p:custDataLst>
            </p:nvPr>
          </p:nvSpPr>
          <p:spPr bwMode="auto">
            <a:xfrm>
              <a:off x="3697288" y="1390650"/>
              <a:ext cx="577850" cy="498475"/>
            </a:xfrm>
            <a:custGeom>
              <a:avLst/>
              <a:gdLst>
                <a:gd name="T0" fmla="*/ 155 w 214"/>
                <a:gd name="T1" fmla="*/ 186 h 186"/>
                <a:gd name="T2" fmla="*/ 61 w 214"/>
                <a:gd name="T3" fmla="*/ 186 h 186"/>
                <a:gd name="T4" fmla="*/ 53 w 214"/>
                <a:gd name="T5" fmla="*/ 175 h 186"/>
                <a:gd name="T6" fmla="*/ 55 w 214"/>
                <a:gd name="T7" fmla="*/ 61 h 186"/>
                <a:gd name="T8" fmla="*/ 39 w 214"/>
                <a:gd name="T9" fmla="*/ 75 h 186"/>
                <a:gd name="T10" fmla="*/ 31 w 214"/>
                <a:gd name="T11" fmla="*/ 76 h 186"/>
                <a:gd name="T12" fmla="*/ 27 w 214"/>
                <a:gd name="T13" fmla="*/ 72 h 186"/>
                <a:gd name="T14" fmla="*/ 8 w 214"/>
                <a:gd name="T15" fmla="*/ 56 h 186"/>
                <a:gd name="T16" fmla="*/ 5 w 214"/>
                <a:gd name="T17" fmla="*/ 44 h 186"/>
                <a:gd name="T18" fmla="*/ 29 w 214"/>
                <a:gd name="T19" fmla="*/ 19 h 186"/>
                <a:gd name="T20" fmla="*/ 70 w 214"/>
                <a:gd name="T21" fmla="*/ 0 h 186"/>
                <a:gd name="T22" fmla="*/ 84 w 214"/>
                <a:gd name="T23" fmla="*/ 0 h 186"/>
                <a:gd name="T24" fmla="*/ 84 w 214"/>
                <a:gd name="T25" fmla="*/ 6 h 186"/>
                <a:gd name="T26" fmla="*/ 70 w 214"/>
                <a:gd name="T27" fmla="*/ 6 h 186"/>
                <a:gd name="T28" fmla="*/ 34 w 214"/>
                <a:gd name="T29" fmla="*/ 23 h 186"/>
                <a:gd name="T30" fmla="*/ 34 w 214"/>
                <a:gd name="T31" fmla="*/ 24 h 186"/>
                <a:gd name="T32" fmla="*/ 10 w 214"/>
                <a:gd name="T33" fmla="*/ 48 h 186"/>
                <a:gd name="T34" fmla="*/ 13 w 214"/>
                <a:gd name="T35" fmla="*/ 51 h 186"/>
                <a:gd name="T36" fmla="*/ 31 w 214"/>
                <a:gd name="T37" fmla="*/ 67 h 186"/>
                <a:gd name="T38" fmla="*/ 35 w 214"/>
                <a:gd name="T39" fmla="*/ 70 h 186"/>
                <a:gd name="T40" fmla="*/ 57 w 214"/>
                <a:gd name="T41" fmla="*/ 51 h 186"/>
                <a:gd name="T42" fmla="*/ 60 w 214"/>
                <a:gd name="T43" fmla="*/ 50 h 186"/>
                <a:gd name="T44" fmla="*/ 62 w 214"/>
                <a:gd name="T45" fmla="*/ 53 h 186"/>
                <a:gd name="T46" fmla="*/ 60 w 214"/>
                <a:gd name="T47" fmla="*/ 175 h 186"/>
                <a:gd name="T48" fmla="*/ 60 w 214"/>
                <a:gd name="T49" fmla="*/ 179 h 186"/>
                <a:gd name="T50" fmla="*/ 61 w 214"/>
                <a:gd name="T51" fmla="*/ 180 h 186"/>
                <a:gd name="T52" fmla="*/ 155 w 214"/>
                <a:gd name="T53" fmla="*/ 180 h 186"/>
                <a:gd name="T54" fmla="*/ 155 w 214"/>
                <a:gd name="T55" fmla="*/ 179 h 186"/>
                <a:gd name="T56" fmla="*/ 156 w 214"/>
                <a:gd name="T57" fmla="*/ 175 h 186"/>
                <a:gd name="T58" fmla="*/ 153 w 214"/>
                <a:gd name="T59" fmla="*/ 53 h 186"/>
                <a:gd name="T60" fmla="*/ 155 w 214"/>
                <a:gd name="T61" fmla="*/ 50 h 186"/>
                <a:gd name="T62" fmla="*/ 159 w 214"/>
                <a:gd name="T63" fmla="*/ 51 h 186"/>
                <a:gd name="T64" fmla="*/ 181 w 214"/>
                <a:gd name="T65" fmla="*/ 70 h 186"/>
                <a:gd name="T66" fmla="*/ 206 w 214"/>
                <a:gd name="T67" fmla="*/ 48 h 186"/>
                <a:gd name="T68" fmla="*/ 181 w 214"/>
                <a:gd name="T69" fmla="*/ 24 h 186"/>
                <a:gd name="T70" fmla="*/ 181 w 214"/>
                <a:gd name="T71" fmla="*/ 23 h 186"/>
                <a:gd name="T72" fmla="*/ 146 w 214"/>
                <a:gd name="T73" fmla="*/ 6 h 186"/>
                <a:gd name="T74" fmla="*/ 132 w 214"/>
                <a:gd name="T75" fmla="*/ 6 h 186"/>
                <a:gd name="T76" fmla="*/ 132 w 214"/>
                <a:gd name="T77" fmla="*/ 0 h 186"/>
                <a:gd name="T78" fmla="*/ 146 w 214"/>
                <a:gd name="T79" fmla="*/ 0 h 186"/>
                <a:gd name="T80" fmla="*/ 186 w 214"/>
                <a:gd name="T81" fmla="*/ 19 h 186"/>
                <a:gd name="T82" fmla="*/ 211 w 214"/>
                <a:gd name="T83" fmla="*/ 44 h 186"/>
                <a:gd name="T84" fmla="*/ 211 w 214"/>
                <a:gd name="T85" fmla="*/ 52 h 186"/>
                <a:gd name="T86" fmla="*/ 185 w 214"/>
                <a:gd name="T87" fmla="*/ 75 h 186"/>
                <a:gd name="T88" fmla="*/ 181 w 214"/>
                <a:gd name="T89" fmla="*/ 78 h 186"/>
                <a:gd name="T90" fmla="*/ 177 w 214"/>
                <a:gd name="T91" fmla="*/ 75 h 186"/>
                <a:gd name="T92" fmla="*/ 160 w 214"/>
                <a:gd name="T93" fmla="*/ 61 h 186"/>
                <a:gd name="T94" fmla="*/ 162 w 214"/>
                <a:gd name="T95" fmla="*/ 175 h 186"/>
                <a:gd name="T96" fmla="*/ 155 w 214"/>
                <a:gd name="T97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4" h="186">
                  <a:moveTo>
                    <a:pt x="155" y="186"/>
                  </a:moveTo>
                  <a:cubicBezTo>
                    <a:pt x="61" y="186"/>
                    <a:pt x="61" y="186"/>
                    <a:pt x="61" y="186"/>
                  </a:cubicBezTo>
                  <a:cubicBezTo>
                    <a:pt x="53" y="186"/>
                    <a:pt x="53" y="179"/>
                    <a:pt x="53" y="175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6"/>
                    <a:pt x="35" y="78"/>
                    <a:pt x="31" y="76"/>
                  </a:cubicBezTo>
                  <a:cubicBezTo>
                    <a:pt x="30" y="75"/>
                    <a:pt x="28" y="73"/>
                    <a:pt x="27" y="72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" y="53"/>
                    <a:pt x="0" y="48"/>
                    <a:pt x="5" y="4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7"/>
                    <a:pt x="46" y="0"/>
                    <a:pt x="7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48" y="6"/>
                    <a:pt x="35" y="23"/>
                    <a:pt x="34" y="23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9"/>
                    <a:pt x="12" y="50"/>
                    <a:pt x="13" y="51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4" y="70"/>
                    <a:pt x="35" y="70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0"/>
                    <a:pt x="59" y="49"/>
                    <a:pt x="60" y="50"/>
                  </a:cubicBezTo>
                  <a:cubicBezTo>
                    <a:pt x="61" y="51"/>
                    <a:pt x="62" y="52"/>
                    <a:pt x="62" y="53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6"/>
                    <a:pt x="60" y="179"/>
                    <a:pt x="60" y="179"/>
                  </a:cubicBezTo>
                  <a:cubicBezTo>
                    <a:pt x="60" y="179"/>
                    <a:pt x="60" y="180"/>
                    <a:pt x="61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6" y="179"/>
                    <a:pt x="156" y="176"/>
                    <a:pt x="156" y="175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2"/>
                    <a:pt x="154" y="51"/>
                    <a:pt x="155" y="50"/>
                  </a:cubicBezTo>
                  <a:cubicBezTo>
                    <a:pt x="156" y="49"/>
                    <a:pt x="158" y="50"/>
                    <a:pt x="159" y="51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181" y="24"/>
                    <a:pt x="181" y="24"/>
                    <a:pt x="181" y="24"/>
                  </a:cubicBezTo>
                  <a:cubicBezTo>
                    <a:pt x="181" y="24"/>
                    <a:pt x="181" y="24"/>
                    <a:pt x="181" y="23"/>
                  </a:cubicBezTo>
                  <a:cubicBezTo>
                    <a:pt x="181" y="23"/>
                    <a:pt x="167" y="6"/>
                    <a:pt x="146" y="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9" y="0"/>
                    <a:pt x="184" y="17"/>
                    <a:pt x="186" y="19"/>
                  </a:cubicBezTo>
                  <a:cubicBezTo>
                    <a:pt x="211" y="44"/>
                    <a:pt x="211" y="44"/>
                    <a:pt x="211" y="44"/>
                  </a:cubicBezTo>
                  <a:cubicBezTo>
                    <a:pt x="214" y="47"/>
                    <a:pt x="214" y="49"/>
                    <a:pt x="211" y="52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77"/>
                    <a:pt x="183" y="78"/>
                    <a:pt x="181" y="78"/>
                  </a:cubicBezTo>
                  <a:cubicBezTo>
                    <a:pt x="179" y="78"/>
                    <a:pt x="178" y="77"/>
                    <a:pt x="177" y="75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62" y="179"/>
                    <a:pt x="162" y="186"/>
                    <a:pt x="155" y="1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PA-任意多边形 96"/>
            <p:cNvSpPr/>
            <p:nvPr>
              <p:custDataLst>
                <p:tags r:id="rId39"/>
              </p:custDataLst>
            </p:nvPr>
          </p:nvSpPr>
          <p:spPr bwMode="auto">
            <a:xfrm>
              <a:off x="4002088" y="1444625"/>
              <a:ext cx="7938" cy="98425"/>
            </a:xfrm>
            <a:custGeom>
              <a:avLst/>
              <a:gdLst>
                <a:gd name="T0" fmla="*/ 1 w 3"/>
                <a:gd name="T1" fmla="*/ 37 h 37"/>
                <a:gd name="T2" fmla="*/ 0 w 3"/>
                <a:gd name="T3" fmla="*/ 35 h 37"/>
                <a:gd name="T4" fmla="*/ 0 w 3"/>
                <a:gd name="T5" fmla="*/ 2 h 37"/>
                <a:gd name="T6" fmla="*/ 1 w 3"/>
                <a:gd name="T7" fmla="*/ 0 h 37"/>
                <a:gd name="T8" fmla="*/ 3 w 3"/>
                <a:gd name="T9" fmla="*/ 2 h 37"/>
                <a:gd name="T10" fmla="*/ 3 w 3"/>
                <a:gd name="T11" fmla="*/ 35 h 37"/>
                <a:gd name="T12" fmla="*/ 1 w 3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7">
                  <a:moveTo>
                    <a:pt x="1" y="37"/>
                  </a:moveTo>
                  <a:cubicBezTo>
                    <a:pt x="0" y="37"/>
                    <a:pt x="0" y="36"/>
                    <a:pt x="0" y="3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2" y="37"/>
                    <a:pt x="1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PA-任意多边形 97"/>
            <p:cNvSpPr/>
            <p:nvPr>
              <p:custDataLst>
                <p:tags r:id="rId40"/>
              </p:custDataLst>
            </p:nvPr>
          </p:nvSpPr>
          <p:spPr bwMode="auto">
            <a:xfrm>
              <a:off x="3963988" y="1444625"/>
              <a:ext cx="11113" cy="98425"/>
            </a:xfrm>
            <a:custGeom>
              <a:avLst/>
              <a:gdLst>
                <a:gd name="T0" fmla="*/ 2 w 4"/>
                <a:gd name="T1" fmla="*/ 37 h 37"/>
                <a:gd name="T2" fmla="*/ 0 w 4"/>
                <a:gd name="T3" fmla="*/ 35 h 37"/>
                <a:gd name="T4" fmla="*/ 0 w 4"/>
                <a:gd name="T5" fmla="*/ 2 h 37"/>
                <a:gd name="T6" fmla="*/ 2 w 4"/>
                <a:gd name="T7" fmla="*/ 0 h 37"/>
                <a:gd name="T8" fmla="*/ 4 w 4"/>
                <a:gd name="T9" fmla="*/ 2 h 37"/>
                <a:gd name="T10" fmla="*/ 4 w 4"/>
                <a:gd name="T11" fmla="*/ 35 h 37"/>
                <a:gd name="T12" fmla="*/ 2 w 4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7">
                  <a:moveTo>
                    <a:pt x="2" y="37"/>
                  </a:moveTo>
                  <a:cubicBezTo>
                    <a:pt x="1" y="37"/>
                    <a:pt x="0" y="36"/>
                    <a:pt x="0" y="3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3" y="37"/>
                    <a:pt x="2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PA-椭圆 98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979863" y="1465263"/>
              <a:ext cx="14288" cy="142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PA-椭圆 99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979863" y="1484313"/>
              <a:ext cx="14288" cy="111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PA-椭圆 100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979863" y="1503363"/>
              <a:ext cx="14288" cy="111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PA-椭圆 101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979863" y="1519238"/>
              <a:ext cx="14288" cy="111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PA-任意多边形 102"/>
            <p:cNvSpPr/>
            <p:nvPr>
              <p:custDataLst>
                <p:tags r:id="rId45"/>
              </p:custDataLst>
            </p:nvPr>
          </p:nvSpPr>
          <p:spPr bwMode="auto">
            <a:xfrm>
              <a:off x="3729038" y="1504950"/>
              <a:ext cx="76200" cy="68263"/>
            </a:xfrm>
            <a:custGeom>
              <a:avLst/>
              <a:gdLst>
                <a:gd name="T0" fmla="*/ 0 w 48"/>
                <a:gd name="T1" fmla="*/ 4 h 43"/>
                <a:gd name="T2" fmla="*/ 4 w 48"/>
                <a:gd name="T3" fmla="*/ 0 h 43"/>
                <a:gd name="T4" fmla="*/ 48 w 48"/>
                <a:gd name="T5" fmla="*/ 39 h 43"/>
                <a:gd name="T6" fmla="*/ 45 w 48"/>
                <a:gd name="T7" fmla="*/ 43 h 43"/>
                <a:gd name="T8" fmla="*/ 0 w 48"/>
                <a:gd name="T9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3">
                  <a:moveTo>
                    <a:pt x="0" y="4"/>
                  </a:moveTo>
                  <a:lnTo>
                    <a:pt x="4" y="0"/>
                  </a:lnTo>
                  <a:lnTo>
                    <a:pt x="48" y="39"/>
                  </a:lnTo>
                  <a:lnTo>
                    <a:pt x="45" y="4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PA-任意多边形 103"/>
            <p:cNvSpPr/>
            <p:nvPr>
              <p:custDataLst>
                <p:tags r:id="rId46"/>
              </p:custDataLst>
            </p:nvPr>
          </p:nvSpPr>
          <p:spPr bwMode="auto">
            <a:xfrm>
              <a:off x="4171951" y="1504950"/>
              <a:ext cx="77788" cy="69850"/>
            </a:xfrm>
            <a:custGeom>
              <a:avLst/>
              <a:gdLst>
                <a:gd name="T0" fmla="*/ 0 w 49"/>
                <a:gd name="T1" fmla="*/ 41 h 44"/>
                <a:gd name="T2" fmla="*/ 44 w 49"/>
                <a:gd name="T3" fmla="*/ 0 h 44"/>
                <a:gd name="T4" fmla="*/ 49 w 49"/>
                <a:gd name="T5" fmla="*/ 4 h 44"/>
                <a:gd name="T6" fmla="*/ 3 w 49"/>
                <a:gd name="T7" fmla="*/ 44 h 44"/>
                <a:gd name="T8" fmla="*/ 0 w 49"/>
                <a:gd name="T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4">
                  <a:moveTo>
                    <a:pt x="0" y="41"/>
                  </a:moveTo>
                  <a:lnTo>
                    <a:pt x="44" y="0"/>
                  </a:lnTo>
                  <a:lnTo>
                    <a:pt x="49" y="4"/>
                  </a:lnTo>
                  <a:lnTo>
                    <a:pt x="3" y="44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PA-任意多边形 104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3917951" y="1366838"/>
              <a:ext cx="73025" cy="93663"/>
            </a:xfrm>
            <a:custGeom>
              <a:avLst/>
              <a:gdLst>
                <a:gd name="T0" fmla="*/ 14 w 27"/>
                <a:gd name="T1" fmla="*/ 35 h 35"/>
                <a:gd name="T2" fmla="*/ 14 w 27"/>
                <a:gd name="T3" fmla="*/ 35 h 35"/>
                <a:gd name="T4" fmla="*/ 0 w 27"/>
                <a:gd name="T5" fmla="*/ 9 h 35"/>
                <a:gd name="T6" fmla="*/ 1 w 27"/>
                <a:gd name="T7" fmla="*/ 8 h 35"/>
                <a:gd name="T8" fmla="*/ 8 w 27"/>
                <a:gd name="T9" fmla="*/ 0 h 35"/>
                <a:gd name="T10" fmla="*/ 10 w 27"/>
                <a:gd name="T11" fmla="*/ 0 h 35"/>
                <a:gd name="T12" fmla="*/ 11 w 27"/>
                <a:gd name="T13" fmla="*/ 1 h 35"/>
                <a:gd name="T14" fmla="*/ 26 w 27"/>
                <a:gd name="T15" fmla="*/ 25 h 35"/>
                <a:gd name="T16" fmla="*/ 27 w 27"/>
                <a:gd name="T17" fmla="*/ 26 h 35"/>
                <a:gd name="T18" fmla="*/ 26 w 27"/>
                <a:gd name="T19" fmla="*/ 28 h 35"/>
                <a:gd name="T20" fmla="*/ 15 w 27"/>
                <a:gd name="T21" fmla="*/ 35 h 35"/>
                <a:gd name="T22" fmla="*/ 14 w 27"/>
                <a:gd name="T23" fmla="*/ 35 h 35"/>
                <a:gd name="T24" fmla="*/ 4 w 27"/>
                <a:gd name="T25" fmla="*/ 10 h 35"/>
                <a:gd name="T26" fmla="*/ 14 w 27"/>
                <a:gd name="T27" fmla="*/ 31 h 35"/>
                <a:gd name="T28" fmla="*/ 23 w 27"/>
                <a:gd name="T29" fmla="*/ 26 h 35"/>
                <a:gd name="T30" fmla="*/ 8 w 27"/>
                <a:gd name="T31" fmla="*/ 5 h 35"/>
                <a:gd name="T32" fmla="*/ 4 w 27"/>
                <a:gd name="T33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35">
                  <a:moveTo>
                    <a:pt x="14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5" y="30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14" y="17"/>
                    <a:pt x="26" y="25"/>
                  </a:cubicBezTo>
                  <a:cubicBezTo>
                    <a:pt x="27" y="25"/>
                    <a:pt x="27" y="26"/>
                    <a:pt x="27" y="26"/>
                  </a:cubicBezTo>
                  <a:cubicBezTo>
                    <a:pt x="27" y="27"/>
                    <a:pt x="27" y="27"/>
                    <a:pt x="26" y="28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4" y="35"/>
                  </a:cubicBezTo>
                  <a:close/>
                  <a:moveTo>
                    <a:pt x="4" y="10"/>
                  </a:moveTo>
                  <a:cubicBezTo>
                    <a:pt x="7" y="25"/>
                    <a:pt x="12" y="30"/>
                    <a:pt x="14" y="31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4" y="19"/>
                    <a:pt x="10" y="10"/>
                    <a:pt x="8" y="5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PA-任意多边形 105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3983038" y="1366838"/>
              <a:ext cx="73025" cy="93663"/>
            </a:xfrm>
            <a:custGeom>
              <a:avLst/>
              <a:gdLst>
                <a:gd name="T0" fmla="*/ 13 w 27"/>
                <a:gd name="T1" fmla="*/ 35 h 35"/>
                <a:gd name="T2" fmla="*/ 12 w 27"/>
                <a:gd name="T3" fmla="*/ 35 h 35"/>
                <a:gd name="T4" fmla="*/ 1 w 27"/>
                <a:gd name="T5" fmla="*/ 28 h 35"/>
                <a:gd name="T6" fmla="*/ 0 w 27"/>
                <a:gd name="T7" fmla="*/ 26 h 35"/>
                <a:gd name="T8" fmla="*/ 1 w 27"/>
                <a:gd name="T9" fmla="*/ 25 h 35"/>
                <a:gd name="T10" fmla="*/ 16 w 27"/>
                <a:gd name="T11" fmla="*/ 1 h 35"/>
                <a:gd name="T12" fmla="*/ 17 w 27"/>
                <a:gd name="T13" fmla="*/ 0 h 35"/>
                <a:gd name="T14" fmla="*/ 19 w 27"/>
                <a:gd name="T15" fmla="*/ 0 h 35"/>
                <a:gd name="T16" fmla="*/ 26 w 27"/>
                <a:gd name="T17" fmla="*/ 8 h 35"/>
                <a:gd name="T18" fmla="*/ 27 w 27"/>
                <a:gd name="T19" fmla="*/ 9 h 35"/>
                <a:gd name="T20" fmla="*/ 13 w 27"/>
                <a:gd name="T21" fmla="*/ 35 h 35"/>
                <a:gd name="T22" fmla="*/ 13 w 27"/>
                <a:gd name="T23" fmla="*/ 35 h 35"/>
                <a:gd name="T24" fmla="*/ 4 w 27"/>
                <a:gd name="T25" fmla="*/ 26 h 35"/>
                <a:gd name="T26" fmla="*/ 13 w 27"/>
                <a:gd name="T27" fmla="*/ 31 h 35"/>
                <a:gd name="T28" fmla="*/ 23 w 27"/>
                <a:gd name="T29" fmla="*/ 10 h 35"/>
                <a:gd name="T30" fmla="*/ 19 w 27"/>
                <a:gd name="T31" fmla="*/ 5 h 35"/>
                <a:gd name="T32" fmla="*/ 4 w 27"/>
                <a:gd name="T33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35">
                  <a:moveTo>
                    <a:pt x="13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6"/>
                  </a:cubicBezTo>
                  <a:cubicBezTo>
                    <a:pt x="0" y="26"/>
                    <a:pt x="0" y="25"/>
                    <a:pt x="1" y="25"/>
                  </a:cubicBezTo>
                  <a:cubicBezTo>
                    <a:pt x="12" y="17"/>
                    <a:pt x="16" y="1"/>
                    <a:pt x="16" y="1"/>
                  </a:cubicBezTo>
                  <a:cubicBezTo>
                    <a:pt x="16" y="1"/>
                    <a:pt x="17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8"/>
                    <a:pt x="27" y="9"/>
                    <a:pt x="27" y="9"/>
                  </a:cubicBezTo>
                  <a:cubicBezTo>
                    <a:pt x="22" y="30"/>
                    <a:pt x="14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lose/>
                  <a:moveTo>
                    <a:pt x="4" y="26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5" y="30"/>
                    <a:pt x="20" y="25"/>
                    <a:pt x="23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10"/>
                    <a:pt x="13" y="19"/>
                    <a:pt x="4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49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5 0 L 0 0 E" pathEditMode="relative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930603 L 0 0 E" pathEditMode="relative"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56337 L 0 0 E" pathEditMode="relative"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56337 L 0 0 E" pathEditMode="relative">
                                      <p:cBhvr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930603 L 0 0 E" pathEditMode="relative">
                                      <p:cBhvr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2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930603 L 0 0 E" pathEditMode="relative">
                                      <p:cBhvr>
                                        <p:cTn id="1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3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25839 L 0 0 E" pathEditMode="relative">
                                      <p:cBhvr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8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0.002050082 -1.899909 L 0 0 E" pathEditMode="relative">
                                      <p:cBhvr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1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25839 L 0 0 E" pathEditMode="relative">
                                      <p:cBhvr>
                                        <p:cTn id="1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74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0.002050082 -1.899909 L 0 0 E" pathEditMode="relative">
                                      <p:cBhvr>
                                        <p:cTn id="1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4000"/>
                            </p:stCondLst>
                            <p:childTnLst>
                              <p:par>
                                <p:cTn id="17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0"/>
                            </p:stCondLst>
                            <p:childTnLst>
                              <p:par>
                                <p:cTn id="18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25839 L 0 0 E" pathEditMode="relative">
                                      <p:cBhvr>
                                        <p:cTn id="1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6000"/>
                            </p:stCondLst>
                            <p:childTnLst>
                              <p:par>
                                <p:cTn id="19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7000"/>
                            </p:stCondLst>
                            <p:childTnLst>
                              <p:par>
                                <p:cTn id="20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800" decel="10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0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800" decel="10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9000"/>
                            </p:stCondLst>
                            <p:childTnLst>
                              <p:par>
                                <p:cTn id="21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8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0000"/>
                            </p:stCondLst>
                            <p:childTnLst>
                              <p:par>
                                <p:cTn id="22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800" decel="10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1000"/>
                            </p:stCondLst>
                            <p:childTnLst>
                              <p:par>
                                <p:cTn id="23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800" decel="10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2000"/>
                            </p:stCondLst>
                            <p:childTnLst>
                              <p:par>
                                <p:cTn id="24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800" decel="10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33000"/>
                            </p:stCondLst>
                            <p:childTnLst>
                              <p:par>
                                <p:cTn id="25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800" decel="10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34000"/>
                            </p:stCondLst>
                            <p:childTnLst>
                              <p:par>
                                <p:cTn id="26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35000"/>
                            </p:stCondLst>
                            <p:childTnLst>
                              <p:par>
                                <p:cTn id="27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8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6000"/>
                            </p:stCondLst>
                            <p:childTnLst>
                              <p:par>
                                <p:cTn id="28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8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  <p:bldP spid="13" grpId="0" bldLvl="0" animBg="1"/>
      <p:bldP spid="15" grpId="0" bldLvl="0" animBg="1"/>
      <p:bldP spid="17" grpId="0" bldLvl="0" animBg="1"/>
      <p:bldP spid="19" grpId="0" bldLvl="0" animBg="1"/>
      <p:bldP spid="21" grpId="0" bldLvl="0" animBg="1"/>
      <p:bldP spid="23" grpId="0" bldLvl="0" animBg="1"/>
      <p:bldP spid="25" grpId="0" bldLvl="0" animBg="1"/>
      <p:bldP spid="27" grpId="0" bldLvl="0" animBg="1"/>
      <p:bldP spid="33" grpId="0"/>
      <p:bldP spid="34" grpId="0"/>
      <p:bldP spid="35" grpId="0"/>
      <p:bldP spid="35" grpId="1"/>
      <p:bldP spid="36" grpId="0"/>
      <p:bldP spid="37" grpId="0"/>
      <p:bldP spid="39" grpId="0"/>
      <p:bldP spid="41" grpId="0" bldLvl="0" animBg="1"/>
      <p:bldP spid="42" grpId="0" bldLvl="0" animBg="1"/>
      <p:bldP spid="43" grpId="0" bldLvl="0" animBg="1"/>
      <p:bldP spid="4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-PicturePlaceholder 8"/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>
          <a:blip r:embed="rId2" cstate="print">
            <a:grayscl/>
          </a:blip>
          <a:srcRect/>
          <a:stretch>
            <a:fillRect/>
          </a:stretch>
        </p:blipFill>
        <p:spPr/>
      </p:pic>
      <p:pic>
        <p:nvPicPr>
          <p:cNvPr id="11" name="PA-PicturePlaceholder 10"/>
          <p:cNvPicPr>
            <a:picLocks noGrp="1" noChangeAspect="1"/>
          </p:cNvPicPr>
          <p:nvPr>
            <p:ph type="pic" sz="quarter" idx="16"/>
            <p:custDataLst>
              <p:tags r:id="rId3"/>
            </p:custDataLst>
          </p:nvPr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/>
      </p:pic>
      <p:sp>
        <p:nvSpPr>
          <p:cNvPr id="12" name="PA-文本框 11"/>
          <p:cNvSpPr txBox="1"/>
          <p:nvPr>
            <p:custDataLst>
              <p:tags r:id="rId5"/>
            </p:custDataLst>
          </p:nvPr>
        </p:nvSpPr>
        <p:spPr>
          <a:xfrm>
            <a:off x="495983" y="768697"/>
            <a:ext cx="258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Slide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文本框 12"/>
          <p:cNvSpPr txBox="1"/>
          <p:nvPr>
            <p:custDataLst>
              <p:tags r:id="rId6"/>
            </p:custDataLst>
          </p:nvPr>
        </p:nvSpPr>
        <p:spPr>
          <a:xfrm>
            <a:off x="495983" y="1283594"/>
            <a:ext cx="4474029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explain the point of view succinctly.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Your text is already full of words, but the information is complex and needs to be expressed in more words.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 you express your views properly, you can often get twice the result with half the effort.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A-矩形 14"/>
          <p:cNvSpPr/>
          <p:nvPr>
            <p:custDataLst>
              <p:tags r:id="rId7"/>
            </p:custDataLst>
          </p:nvPr>
        </p:nvSpPr>
        <p:spPr>
          <a:xfrm>
            <a:off x="1342571" y="3327400"/>
            <a:ext cx="5232400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-矩形 14"/>
          <p:cNvSpPr/>
          <p:nvPr>
            <p:custDataLst>
              <p:tags r:id="rId1"/>
            </p:custDataLst>
          </p:nvPr>
        </p:nvSpPr>
        <p:spPr>
          <a:xfrm rot="2321680">
            <a:off x="9390336" y="314653"/>
            <a:ext cx="241300" cy="265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A-PicturePlaceholder 9"/>
          <p:cNvPicPr>
            <a:picLocks noGrp="1" noChangeAspect="1"/>
          </p:cNvPicPr>
          <p:nvPr>
            <p:ph type="pic" sz="quarter" idx="15"/>
            <p:custDataLst>
              <p:tags r:id="rId2"/>
            </p:custDataLst>
          </p:nvPr>
        </p:nvPicPr>
        <p:blipFill>
          <a:blip r:embed="rId3" cstate="print">
            <a:grayscl/>
          </a:blip>
          <a:srcRect/>
          <a:stretch>
            <a:fillRect/>
          </a:stretch>
        </p:blipFill>
        <p:spPr/>
      </p:pic>
      <p:pic>
        <p:nvPicPr>
          <p:cNvPr id="8" name="PA-PicturePlaceholder 7"/>
          <p:cNvPicPr>
            <a:picLocks noGrp="1" noChangeAspect="1"/>
          </p:cNvPicPr>
          <p:nvPr>
            <p:ph type="pic" sz="quarter" idx="16"/>
            <p:custDataLst>
              <p:tags r:id="rId4"/>
            </p:custDataLst>
          </p:nvPr>
        </p:nvPicPr>
        <p:blipFill>
          <a:blip r:embed="rId5" cstate="print">
            <a:grayscl/>
          </a:blip>
          <a:srcRect/>
          <a:stretch>
            <a:fillRect/>
          </a:stretch>
        </p:blipFill>
        <p:spPr>
          <a:xfrm>
            <a:off x="3076011" y="1451429"/>
            <a:ext cx="3969880" cy="2398485"/>
          </a:xfrm>
        </p:spPr>
      </p:pic>
      <p:pic>
        <p:nvPicPr>
          <p:cNvPr id="6" name="PA-PicturePlaceholder 5"/>
          <p:cNvPicPr>
            <a:picLocks noGrp="1" noChangeAspect="1"/>
          </p:cNvPicPr>
          <p:nvPr>
            <p:ph type="pic" sz="quarter" idx="17"/>
            <p:custDataLst>
              <p:tags r:id="rId6"/>
            </p:custDataLst>
          </p:nvPr>
        </p:nvPicPr>
        <p:blipFill>
          <a:blip r:embed="rId7" cstate="print">
            <a:grayscl/>
          </a:blip>
          <a:srcRect/>
          <a:stretch>
            <a:fillRect/>
          </a:stretch>
        </p:blipFill>
        <p:spPr/>
      </p:pic>
      <p:sp>
        <p:nvSpPr>
          <p:cNvPr id="11" name="PA-文本框 10"/>
          <p:cNvSpPr txBox="1"/>
          <p:nvPr>
            <p:custDataLst>
              <p:tags r:id="rId8"/>
            </p:custDataLst>
          </p:nvPr>
        </p:nvSpPr>
        <p:spPr>
          <a:xfrm>
            <a:off x="8347598" y="857285"/>
            <a:ext cx="3000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Portfolio Slide</a:t>
            </a:r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A-文本框 11"/>
          <p:cNvSpPr txBox="1"/>
          <p:nvPr>
            <p:custDataLst>
              <p:tags r:id="rId9"/>
            </p:custDataLst>
          </p:nvPr>
        </p:nvSpPr>
        <p:spPr>
          <a:xfrm>
            <a:off x="1154628" y="5078185"/>
            <a:ext cx="249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文本框 12"/>
          <p:cNvSpPr txBox="1"/>
          <p:nvPr>
            <p:custDataLst>
              <p:tags r:id="rId10"/>
            </p:custDataLst>
          </p:nvPr>
        </p:nvSpPr>
        <p:spPr>
          <a:xfrm>
            <a:off x="5853794" y="5678714"/>
            <a:ext cx="249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-文本框 13"/>
          <p:cNvSpPr txBox="1"/>
          <p:nvPr>
            <p:custDataLst>
              <p:tags r:id="rId11"/>
            </p:custDataLst>
          </p:nvPr>
        </p:nvSpPr>
        <p:spPr>
          <a:xfrm rot="5400000">
            <a:off x="6439416" y="2112709"/>
            <a:ext cx="16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任意多边形 3"/>
          <p:cNvSpPr/>
          <p:nvPr>
            <p:custDataLst>
              <p:tags r:id="rId2"/>
            </p:custDataLst>
          </p:nvPr>
        </p:nvSpPr>
        <p:spPr>
          <a:xfrm rot="18900000" flipV="1">
            <a:off x="5523696" y="840418"/>
            <a:ext cx="1144611" cy="1144611"/>
          </a:xfrm>
          <a:custGeom>
            <a:avLst/>
            <a:gdLst>
              <a:gd name="connsiteX0" fmla="*/ 0 w 1144611"/>
              <a:gd name="connsiteY0" fmla="*/ 384670 h 1144611"/>
              <a:gd name="connsiteX1" fmla="*/ 384672 w 1144611"/>
              <a:gd name="connsiteY1" fmla="*/ 384670 h 1144611"/>
              <a:gd name="connsiteX2" fmla="*/ 384672 w 1144611"/>
              <a:gd name="connsiteY2" fmla="*/ 0 h 1144611"/>
              <a:gd name="connsiteX3" fmla="*/ 1144611 w 1144611"/>
              <a:gd name="connsiteY3" fmla="*/ 0 h 1144611"/>
              <a:gd name="connsiteX4" fmla="*/ 1144611 w 1144611"/>
              <a:gd name="connsiteY4" fmla="*/ 1144611 h 1144611"/>
              <a:gd name="connsiteX5" fmla="*/ 0 w 1144611"/>
              <a:gd name="connsiteY5" fmla="*/ 1144611 h 114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4611" h="1144611">
                <a:moveTo>
                  <a:pt x="0" y="384670"/>
                </a:moveTo>
                <a:lnTo>
                  <a:pt x="384672" y="384670"/>
                </a:lnTo>
                <a:lnTo>
                  <a:pt x="384672" y="0"/>
                </a:lnTo>
                <a:lnTo>
                  <a:pt x="1144611" y="0"/>
                </a:lnTo>
                <a:lnTo>
                  <a:pt x="1144611" y="1144611"/>
                </a:lnTo>
                <a:lnTo>
                  <a:pt x="0" y="1144611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矩形 4"/>
          <p:cNvSpPr/>
          <p:nvPr>
            <p:custDataLst>
              <p:tags r:id="rId3"/>
            </p:custDataLst>
          </p:nvPr>
        </p:nvSpPr>
        <p:spPr>
          <a:xfrm rot="18900000" flipV="1">
            <a:off x="4918637" y="2169718"/>
            <a:ext cx="2354728" cy="23547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A-PicturePlaceholder 15"/>
          <p:cNvPicPr>
            <a:picLocks noGrp="1" noChangeAspect="1"/>
          </p:cNvPicPr>
          <p:nvPr>
            <p:ph type="pic" sz="quarter" idx="11"/>
            <p:custDataLst>
              <p:tags r:id="rId4"/>
            </p:custDataLst>
          </p:nvPr>
        </p:nvPicPr>
        <p:blipFill rotWithShape="1">
          <a:blip r:embed="rId5" cstate="print">
            <a:grayscl/>
          </a:blip>
          <a:srcRect/>
          <a:stretch>
            <a:fillRect/>
          </a:stretch>
        </p:blipFill>
        <p:spPr>
          <a:xfrm>
            <a:off x="3200400" y="3860801"/>
            <a:ext cx="5791200" cy="2997199"/>
          </a:xfrm>
        </p:spPr>
      </p:pic>
      <p:sp>
        <p:nvSpPr>
          <p:cNvPr id="6" name="PA-矩形 5"/>
          <p:cNvSpPr/>
          <p:nvPr>
            <p:custDataLst>
              <p:tags r:id="rId6"/>
            </p:custDataLst>
          </p:nvPr>
        </p:nvSpPr>
        <p:spPr>
          <a:xfrm>
            <a:off x="630806" y="1158819"/>
            <a:ext cx="12700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-矩形 6"/>
          <p:cNvSpPr/>
          <p:nvPr>
            <p:custDataLst>
              <p:tags r:id="rId7"/>
            </p:custDataLst>
          </p:nvPr>
        </p:nvSpPr>
        <p:spPr>
          <a:xfrm>
            <a:off x="630806" y="2422185"/>
            <a:ext cx="3520280" cy="15240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-矩形 7"/>
          <p:cNvSpPr/>
          <p:nvPr>
            <p:custDataLst>
              <p:tags r:id="rId8"/>
            </p:custDataLst>
          </p:nvPr>
        </p:nvSpPr>
        <p:spPr>
          <a:xfrm>
            <a:off x="630806" y="2090538"/>
            <a:ext cx="27285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矩形 12"/>
          <p:cNvSpPr/>
          <p:nvPr>
            <p:custDataLst>
              <p:tags r:id="rId9"/>
            </p:custDataLst>
          </p:nvPr>
        </p:nvSpPr>
        <p:spPr>
          <a:xfrm>
            <a:off x="8216383" y="2422185"/>
            <a:ext cx="3520280" cy="15240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  <p:bldP spid="5" grpId="0" bldLvl="0" animBg="1"/>
      <p:bldP spid="6" grpId="0"/>
      <p:bldP spid="7" grpId="0"/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-PicturePlaceholder 8"/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>
          <a:blip r:embed="rId2" cstate="print">
            <a:grayscl/>
          </a:blip>
          <a:srcRect/>
          <a:stretch>
            <a:fillRect/>
          </a:stretch>
        </p:blipFill>
        <p:spPr/>
      </p:pic>
      <p:sp>
        <p:nvSpPr>
          <p:cNvPr id="4" name="PA-矩形 3"/>
          <p:cNvSpPr/>
          <p:nvPr>
            <p:custDataLst>
              <p:tags r:id="rId3"/>
            </p:custDataLst>
          </p:nvPr>
        </p:nvSpPr>
        <p:spPr>
          <a:xfrm>
            <a:off x="5890776" y="2934199"/>
            <a:ext cx="5955841" cy="2873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PA-矩形 2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29292" y="4124643"/>
            <a:ext cx="5117915" cy="11546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6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-矩形 5"/>
          <p:cNvSpPr/>
          <p:nvPr>
            <p:custDataLst>
              <p:tags r:id="rId5"/>
            </p:custDataLst>
          </p:nvPr>
        </p:nvSpPr>
        <p:spPr>
          <a:xfrm>
            <a:off x="6295865" y="3387325"/>
            <a:ext cx="3523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/>
          <p:cNvSpPr/>
          <p:nvPr>
            <p:custDataLst>
              <p:tags r:id="rId1"/>
            </p:custDataLst>
          </p:nvPr>
        </p:nvSpPr>
        <p:spPr>
          <a:xfrm>
            <a:off x="5434088" y="2951947"/>
            <a:ext cx="13238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zh-CN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PA-AutoShape 3"/>
          <p:cNvSpPr/>
          <p:nvPr>
            <p:custDataLst>
              <p:tags r:id="rId2"/>
            </p:custDataLst>
          </p:nvPr>
        </p:nvSpPr>
        <p:spPr bwMode="auto">
          <a:xfrm>
            <a:off x="3653656" y="1119299"/>
            <a:ext cx="4717774" cy="471777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" name="PA-椭圆 2"/>
          <p:cNvSpPr/>
          <p:nvPr>
            <p:custDataLst>
              <p:tags r:id="rId3"/>
            </p:custDataLst>
          </p:nvPr>
        </p:nvSpPr>
        <p:spPr bwMode="auto">
          <a:xfrm>
            <a:off x="5503996" y="1242965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6" name="PA-椭圆 3"/>
          <p:cNvSpPr/>
          <p:nvPr>
            <p:custDataLst>
              <p:tags r:id="rId4"/>
            </p:custDataLst>
          </p:nvPr>
        </p:nvSpPr>
        <p:spPr bwMode="auto">
          <a:xfrm>
            <a:off x="7227601" y="2951947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7" name="PA-文本框 4"/>
          <p:cNvSpPr txBox="1"/>
          <p:nvPr>
            <p:custDataLst>
              <p:tags r:id="rId5"/>
            </p:custDataLst>
          </p:nvPr>
        </p:nvSpPr>
        <p:spPr>
          <a:xfrm>
            <a:off x="6850180" y="1285103"/>
            <a:ext cx="22826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PA-文本框 5"/>
          <p:cNvSpPr txBox="1"/>
          <p:nvPr>
            <p:custDataLst>
              <p:tags r:id="rId6"/>
            </p:custDataLst>
          </p:nvPr>
        </p:nvSpPr>
        <p:spPr>
          <a:xfrm>
            <a:off x="6855147" y="1646349"/>
            <a:ext cx="2530314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zh-CN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6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PA-文本框 6"/>
          <p:cNvSpPr txBox="1"/>
          <p:nvPr>
            <p:custDataLst>
              <p:tags r:id="rId7"/>
            </p:custDataLst>
          </p:nvPr>
        </p:nvSpPr>
        <p:spPr>
          <a:xfrm>
            <a:off x="8505307" y="2964671"/>
            <a:ext cx="22826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PA-文本框 7"/>
          <p:cNvSpPr txBox="1"/>
          <p:nvPr>
            <p:custDataLst>
              <p:tags r:id="rId8"/>
            </p:custDataLst>
          </p:nvPr>
        </p:nvSpPr>
        <p:spPr>
          <a:xfrm>
            <a:off x="8512652" y="3325917"/>
            <a:ext cx="2530314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zh-CN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6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PA-椭圆 10"/>
          <p:cNvSpPr/>
          <p:nvPr>
            <p:custDataLst>
              <p:tags r:id="rId9"/>
            </p:custDataLst>
          </p:nvPr>
        </p:nvSpPr>
        <p:spPr bwMode="auto">
          <a:xfrm>
            <a:off x="3754628" y="2951947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3" name="PA-文本框 11"/>
          <p:cNvSpPr txBox="1"/>
          <p:nvPr>
            <p:custDataLst>
              <p:tags r:id="rId10"/>
            </p:custDataLst>
          </p:nvPr>
        </p:nvSpPr>
        <p:spPr>
          <a:xfrm>
            <a:off x="1294079" y="2987261"/>
            <a:ext cx="22826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PA-文本框 12"/>
          <p:cNvSpPr txBox="1"/>
          <p:nvPr>
            <p:custDataLst>
              <p:tags r:id="rId11"/>
            </p:custDataLst>
          </p:nvPr>
        </p:nvSpPr>
        <p:spPr>
          <a:xfrm>
            <a:off x="1149034" y="3348507"/>
            <a:ext cx="23692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altLang="zh-CN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6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PA-椭圆 14"/>
          <p:cNvSpPr/>
          <p:nvPr>
            <p:custDataLst>
              <p:tags r:id="rId12"/>
            </p:custDataLst>
          </p:nvPr>
        </p:nvSpPr>
        <p:spPr bwMode="auto">
          <a:xfrm>
            <a:off x="5503996" y="4648774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7" name="PA-文本框 15"/>
          <p:cNvSpPr txBox="1"/>
          <p:nvPr>
            <p:custDataLst>
              <p:tags r:id="rId13"/>
            </p:custDataLst>
          </p:nvPr>
        </p:nvSpPr>
        <p:spPr>
          <a:xfrm>
            <a:off x="6850180" y="4690912"/>
            <a:ext cx="22826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PA-文本框 16"/>
          <p:cNvSpPr txBox="1"/>
          <p:nvPr>
            <p:custDataLst>
              <p:tags r:id="rId14"/>
            </p:custDataLst>
          </p:nvPr>
        </p:nvSpPr>
        <p:spPr>
          <a:xfrm>
            <a:off x="6855147" y="5052158"/>
            <a:ext cx="2530314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zh-CN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6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PA-组合 2"/>
          <p:cNvGrpSpPr/>
          <p:nvPr>
            <p:custDataLst>
              <p:tags r:id="rId15"/>
            </p:custDataLst>
          </p:nvPr>
        </p:nvGrpSpPr>
        <p:grpSpPr>
          <a:xfrm>
            <a:off x="5817714" y="1460640"/>
            <a:ext cx="407988" cy="600075"/>
            <a:chOff x="12525778" y="4173173"/>
            <a:chExt cx="407988" cy="600075"/>
          </a:xfrm>
          <a:solidFill>
            <a:schemeClr val="accent1"/>
          </a:solidFill>
        </p:grpSpPr>
        <p:sp>
          <p:nvSpPr>
            <p:cNvPr id="111" name="PA-任意多边形 76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2525778" y="4233498"/>
              <a:ext cx="407988" cy="539750"/>
            </a:xfrm>
            <a:custGeom>
              <a:avLst/>
              <a:gdLst>
                <a:gd name="T0" fmla="*/ 138 w 151"/>
                <a:gd name="T1" fmla="*/ 202 h 202"/>
                <a:gd name="T2" fmla="*/ 13 w 151"/>
                <a:gd name="T3" fmla="*/ 202 h 202"/>
                <a:gd name="T4" fmla="*/ 1 w 151"/>
                <a:gd name="T5" fmla="*/ 190 h 202"/>
                <a:gd name="T6" fmla="*/ 1 w 151"/>
                <a:gd name="T7" fmla="*/ 78 h 202"/>
                <a:gd name="T8" fmla="*/ 22 w 151"/>
                <a:gd name="T9" fmla="*/ 20 h 202"/>
                <a:gd name="T10" fmla="*/ 76 w 151"/>
                <a:gd name="T11" fmla="*/ 0 h 202"/>
                <a:gd name="T12" fmla="*/ 129 w 151"/>
                <a:gd name="T13" fmla="*/ 20 h 202"/>
                <a:gd name="T14" fmla="*/ 150 w 151"/>
                <a:gd name="T15" fmla="*/ 78 h 202"/>
                <a:gd name="T16" fmla="*/ 150 w 151"/>
                <a:gd name="T17" fmla="*/ 190 h 202"/>
                <a:gd name="T18" fmla="*/ 138 w 151"/>
                <a:gd name="T19" fmla="*/ 202 h 202"/>
                <a:gd name="T20" fmla="*/ 76 w 151"/>
                <a:gd name="T21" fmla="*/ 7 h 202"/>
                <a:gd name="T22" fmla="*/ 27 w 151"/>
                <a:gd name="T23" fmla="*/ 25 h 202"/>
                <a:gd name="T24" fmla="*/ 8 w 151"/>
                <a:gd name="T25" fmla="*/ 78 h 202"/>
                <a:gd name="T26" fmla="*/ 8 w 151"/>
                <a:gd name="T27" fmla="*/ 190 h 202"/>
                <a:gd name="T28" fmla="*/ 13 w 151"/>
                <a:gd name="T29" fmla="*/ 195 h 202"/>
                <a:gd name="T30" fmla="*/ 138 w 151"/>
                <a:gd name="T31" fmla="*/ 195 h 202"/>
                <a:gd name="T32" fmla="*/ 144 w 151"/>
                <a:gd name="T33" fmla="*/ 190 h 202"/>
                <a:gd name="T34" fmla="*/ 144 w 151"/>
                <a:gd name="T35" fmla="*/ 78 h 202"/>
                <a:gd name="T36" fmla="*/ 125 w 151"/>
                <a:gd name="T37" fmla="*/ 25 h 202"/>
                <a:gd name="T38" fmla="*/ 76 w 151"/>
                <a:gd name="T39" fmla="*/ 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202">
                  <a:moveTo>
                    <a:pt x="138" y="202"/>
                  </a:moveTo>
                  <a:cubicBezTo>
                    <a:pt x="13" y="202"/>
                    <a:pt x="13" y="202"/>
                    <a:pt x="13" y="202"/>
                  </a:cubicBezTo>
                  <a:cubicBezTo>
                    <a:pt x="7" y="202"/>
                    <a:pt x="1" y="196"/>
                    <a:pt x="1" y="190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7"/>
                    <a:pt x="0" y="43"/>
                    <a:pt x="22" y="20"/>
                  </a:cubicBezTo>
                  <a:cubicBezTo>
                    <a:pt x="35" y="7"/>
                    <a:pt x="53" y="0"/>
                    <a:pt x="76" y="0"/>
                  </a:cubicBezTo>
                  <a:cubicBezTo>
                    <a:pt x="99" y="0"/>
                    <a:pt x="117" y="7"/>
                    <a:pt x="129" y="20"/>
                  </a:cubicBezTo>
                  <a:cubicBezTo>
                    <a:pt x="151" y="43"/>
                    <a:pt x="150" y="77"/>
                    <a:pt x="150" y="78"/>
                  </a:cubicBezTo>
                  <a:cubicBezTo>
                    <a:pt x="150" y="190"/>
                    <a:pt x="150" y="190"/>
                    <a:pt x="150" y="190"/>
                  </a:cubicBezTo>
                  <a:cubicBezTo>
                    <a:pt x="150" y="196"/>
                    <a:pt x="145" y="202"/>
                    <a:pt x="138" y="202"/>
                  </a:cubicBezTo>
                  <a:close/>
                  <a:moveTo>
                    <a:pt x="76" y="7"/>
                  </a:moveTo>
                  <a:cubicBezTo>
                    <a:pt x="55" y="7"/>
                    <a:pt x="39" y="13"/>
                    <a:pt x="27" y="25"/>
                  </a:cubicBezTo>
                  <a:cubicBezTo>
                    <a:pt x="7" y="46"/>
                    <a:pt x="8" y="77"/>
                    <a:pt x="8" y="78"/>
                  </a:cubicBezTo>
                  <a:cubicBezTo>
                    <a:pt x="8" y="190"/>
                    <a:pt x="8" y="190"/>
                    <a:pt x="8" y="190"/>
                  </a:cubicBezTo>
                  <a:cubicBezTo>
                    <a:pt x="8" y="193"/>
                    <a:pt x="10" y="195"/>
                    <a:pt x="13" y="195"/>
                  </a:cubicBezTo>
                  <a:cubicBezTo>
                    <a:pt x="138" y="195"/>
                    <a:pt x="138" y="195"/>
                    <a:pt x="138" y="195"/>
                  </a:cubicBezTo>
                  <a:cubicBezTo>
                    <a:pt x="141" y="195"/>
                    <a:pt x="144" y="193"/>
                    <a:pt x="144" y="190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4" y="77"/>
                    <a:pt x="145" y="46"/>
                    <a:pt x="125" y="25"/>
                  </a:cubicBezTo>
                  <a:cubicBezTo>
                    <a:pt x="113" y="13"/>
                    <a:pt x="9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PA-任意多边形 77"/>
            <p:cNvSpPr/>
            <p:nvPr>
              <p:custDataLst>
                <p:tags r:id="rId17"/>
              </p:custDataLst>
            </p:nvPr>
          </p:nvSpPr>
          <p:spPr bwMode="auto">
            <a:xfrm>
              <a:off x="12536891" y="4717685"/>
              <a:ext cx="385763" cy="23813"/>
            </a:xfrm>
            <a:custGeom>
              <a:avLst/>
              <a:gdLst>
                <a:gd name="T0" fmla="*/ 74 w 143"/>
                <a:gd name="T1" fmla="*/ 7 h 9"/>
                <a:gd name="T2" fmla="*/ 0 w 143"/>
                <a:gd name="T3" fmla="*/ 4 h 9"/>
                <a:gd name="T4" fmla="*/ 1 w 143"/>
                <a:gd name="T5" fmla="*/ 0 h 9"/>
                <a:gd name="T6" fmla="*/ 143 w 143"/>
                <a:gd name="T7" fmla="*/ 0 h 9"/>
                <a:gd name="T8" fmla="*/ 143 w 143"/>
                <a:gd name="T9" fmla="*/ 4 h 9"/>
                <a:gd name="T10" fmla="*/ 74 w 143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9">
                  <a:moveTo>
                    <a:pt x="74" y="7"/>
                  </a:moveTo>
                  <a:cubicBezTo>
                    <a:pt x="32" y="7"/>
                    <a:pt x="1" y="4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72" y="9"/>
                    <a:pt x="143" y="0"/>
                  </a:cubicBezTo>
                  <a:cubicBezTo>
                    <a:pt x="143" y="4"/>
                    <a:pt x="143" y="4"/>
                    <a:pt x="143" y="4"/>
                  </a:cubicBezTo>
                  <a:cubicBezTo>
                    <a:pt x="119" y="6"/>
                    <a:pt x="96" y="7"/>
                    <a:pt x="7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PA-任意多边形 78"/>
            <p:cNvSpPr/>
            <p:nvPr>
              <p:custDataLst>
                <p:tags r:id="rId18"/>
              </p:custDataLst>
            </p:nvPr>
          </p:nvSpPr>
          <p:spPr bwMode="auto">
            <a:xfrm>
              <a:off x="12536891" y="4479560"/>
              <a:ext cx="385763" cy="39688"/>
            </a:xfrm>
            <a:custGeom>
              <a:avLst/>
              <a:gdLst>
                <a:gd name="T0" fmla="*/ 1 w 143"/>
                <a:gd name="T1" fmla="*/ 15 h 15"/>
                <a:gd name="T2" fmla="*/ 0 w 143"/>
                <a:gd name="T3" fmla="*/ 9 h 15"/>
                <a:gd name="T4" fmla="*/ 143 w 143"/>
                <a:gd name="T5" fmla="*/ 9 h 15"/>
                <a:gd name="T6" fmla="*/ 143 w 143"/>
                <a:gd name="T7" fmla="*/ 15 h 15"/>
                <a:gd name="T8" fmla="*/ 1 w 14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5">
                  <a:moveTo>
                    <a:pt x="1" y="15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72" y="0"/>
                    <a:pt x="143" y="9"/>
                    <a:pt x="143" y="9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2" y="15"/>
                    <a:pt x="72" y="7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PA-任意多边形 79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12578166" y="4543060"/>
              <a:ext cx="306388" cy="150813"/>
            </a:xfrm>
            <a:custGeom>
              <a:avLst/>
              <a:gdLst>
                <a:gd name="T0" fmla="*/ 104 w 114"/>
                <a:gd name="T1" fmla="*/ 56 h 56"/>
                <a:gd name="T2" fmla="*/ 10 w 114"/>
                <a:gd name="T3" fmla="*/ 56 h 56"/>
                <a:gd name="T4" fmla="*/ 0 w 114"/>
                <a:gd name="T5" fmla="*/ 46 h 56"/>
                <a:gd name="T6" fmla="*/ 0 w 114"/>
                <a:gd name="T7" fmla="*/ 11 h 56"/>
                <a:gd name="T8" fmla="*/ 10 w 114"/>
                <a:gd name="T9" fmla="*/ 0 h 56"/>
                <a:gd name="T10" fmla="*/ 104 w 114"/>
                <a:gd name="T11" fmla="*/ 0 h 56"/>
                <a:gd name="T12" fmla="*/ 114 w 114"/>
                <a:gd name="T13" fmla="*/ 11 h 56"/>
                <a:gd name="T14" fmla="*/ 114 w 114"/>
                <a:gd name="T15" fmla="*/ 46 h 56"/>
                <a:gd name="T16" fmla="*/ 104 w 114"/>
                <a:gd name="T17" fmla="*/ 56 h 56"/>
                <a:gd name="T18" fmla="*/ 10 w 114"/>
                <a:gd name="T19" fmla="*/ 4 h 56"/>
                <a:gd name="T20" fmla="*/ 3 w 114"/>
                <a:gd name="T21" fmla="*/ 11 h 56"/>
                <a:gd name="T22" fmla="*/ 3 w 114"/>
                <a:gd name="T23" fmla="*/ 46 h 56"/>
                <a:gd name="T24" fmla="*/ 10 w 114"/>
                <a:gd name="T25" fmla="*/ 53 h 56"/>
                <a:gd name="T26" fmla="*/ 104 w 114"/>
                <a:gd name="T27" fmla="*/ 53 h 56"/>
                <a:gd name="T28" fmla="*/ 111 w 114"/>
                <a:gd name="T29" fmla="*/ 46 h 56"/>
                <a:gd name="T30" fmla="*/ 111 w 114"/>
                <a:gd name="T31" fmla="*/ 11 h 56"/>
                <a:gd name="T32" fmla="*/ 104 w 114"/>
                <a:gd name="T33" fmla="*/ 4 h 56"/>
                <a:gd name="T34" fmla="*/ 10 w 114"/>
                <a:gd name="T35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56">
                  <a:moveTo>
                    <a:pt x="104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4" y="56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4" y="5"/>
                    <a:pt x="114" y="11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4" y="52"/>
                    <a:pt x="109" y="56"/>
                    <a:pt x="104" y="56"/>
                  </a:cubicBezTo>
                  <a:close/>
                  <a:moveTo>
                    <a:pt x="10" y="4"/>
                  </a:moveTo>
                  <a:cubicBezTo>
                    <a:pt x="6" y="4"/>
                    <a:pt x="3" y="7"/>
                    <a:pt x="3" y="11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50"/>
                    <a:pt x="6" y="53"/>
                    <a:pt x="10" y="53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8" y="53"/>
                    <a:pt x="111" y="50"/>
                    <a:pt x="111" y="46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7"/>
                    <a:pt x="108" y="4"/>
                    <a:pt x="104" y="4"/>
                  </a:cubicBez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PA-矩形 80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2579753" y="4582748"/>
              <a:ext cx="30003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PA-任意多边形 8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12790891" y="4633548"/>
              <a:ext cx="65088" cy="41275"/>
            </a:xfrm>
            <a:custGeom>
              <a:avLst/>
              <a:gdLst>
                <a:gd name="T0" fmla="*/ 41 w 41"/>
                <a:gd name="T1" fmla="*/ 26 h 26"/>
                <a:gd name="T2" fmla="*/ 0 w 41"/>
                <a:gd name="T3" fmla="*/ 26 h 26"/>
                <a:gd name="T4" fmla="*/ 0 w 41"/>
                <a:gd name="T5" fmla="*/ 0 h 26"/>
                <a:gd name="T6" fmla="*/ 41 w 41"/>
                <a:gd name="T7" fmla="*/ 0 h 26"/>
                <a:gd name="T8" fmla="*/ 41 w 41"/>
                <a:gd name="T9" fmla="*/ 26 h 26"/>
                <a:gd name="T10" fmla="*/ 5 w 41"/>
                <a:gd name="T11" fmla="*/ 21 h 26"/>
                <a:gd name="T12" fmla="*/ 36 w 41"/>
                <a:gd name="T13" fmla="*/ 21 h 26"/>
                <a:gd name="T14" fmla="*/ 36 w 41"/>
                <a:gd name="T15" fmla="*/ 6 h 26"/>
                <a:gd name="T16" fmla="*/ 5 w 41"/>
                <a:gd name="T17" fmla="*/ 6 h 26"/>
                <a:gd name="T18" fmla="*/ 5 w 41"/>
                <a:gd name="T1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6">
                  <a:moveTo>
                    <a:pt x="41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41" y="0"/>
                  </a:lnTo>
                  <a:lnTo>
                    <a:pt x="41" y="26"/>
                  </a:lnTo>
                  <a:close/>
                  <a:moveTo>
                    <a:pt x="5" y="21"/>
                  </a:moveTo>
                  <a:lnTo>
                    <a:pt x="36" y="21"/>
                  </a:lnTo>
                  <a:lnTo>
                    <a:pt x="36" y="6"/>
                  </a:lnTo>
                  <a:lnTo>
                    <a:pt x="5" y="6"/>
                  </a:lnTo>
                  <a:lnTo>
                    <a:pt x="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PA-任意多边形 82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2601978" y="4577985"/>
              <a:ext cx="26988" cy="46038"/>
            </a:xfrm>
            <a:custGeom>
              <a:avLst/>
              <a:gdLst>
                <a:gd name="T0" fmla="*/ 5 w 10"/>
                <a:gd name="T1" fmla="*/ 17 h 17"/>
                <a:gd name="T2" fmla="*/ 0 w 10"/>
                <a:gd name="T3" fmla="*/ 12 h 17"/>
                <a:gd name="T4" fmla="*/ 0 w 10"/>
                <a:gd name="T5" fmla="*/ 11 h 17"/>
                <a:gd name="T6" fmla="*/ 5 w 10"/>
                <a:gd name="T7" fmla="*/ 0 h 17"/>
                <a:gd name="T8" fmla="*/ 10 w 10"/>
                <a:gd name="T9" fmla="*/ 12 h 17"/>
                <a:gd name="T10" fmla="*/ 5 w 10"/>
                <a:gd name="T11" fmla="*/ 17 h 17"/>
                <a:gd name="T12" fmla="*/ 3 w 10"/>
                <a:gd name="T13" fmla="*/ 12 h 17"/>
                <a:gd name="T14" fmla="*/ 5 w 10"/>
                <a:gd name="T15" fmla="*/ 14 h 17"/>
                <a:gd name="T16" fmla="*/ 7 w 10"/>
                <a:gd name="T17" fmla="*/ 12 h 17"/>
                <a:gd name="T18" fmla="*/ 5 w 10"/>
                <a:gd name="T19" fmla="*/ 8 h 17"/>
                <a:gd name="T20" fmla="*/ 3 w 10"/>
                <a:gd name="T21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7">
                  <a:moveTo>
                    <a:pt x="5" y="17"/>
                  </a:moveTo>
                  <a:cubicBezTo>
                    <a:pt x="2" y="17"/>
                    <a:pt x="0" y="15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5"/>
                    <a:pt x="8" y="17"/>
                    <a:pt x="5" y="17"/>
                  </a:cubicBezTo>
                  <a:close/>
                  <a:moveTo>
                    <a:pt x="3" y="12"/>
                  </a:move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6" y="13"/>
                    <a:pt x="7" y="12"/>
                  </a:cubicBezTo>
                  <a:cubicBezTo>
                    <a:pt x="5" y="8"/>
                    <a:pt x="5" y="8"/>
                    <a:pt x="5" y="8"/>
                  </a:cubicBez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PA-任意多边形 83"/>
            <p:cNvSpPr/>
            <p:nvPr>
              <p:custDataLst>
                <p:tags r:id="rId23"/>
              </p:custDataLst>
            </p:nvPr>
          </p:nvSpPr>
          <p:spPr bwMode="auto">
            <a:xfrm>
              <a:off x="12668653" y="4173173"/>
              <a:ext cx="122238" cy="69850"/>
            </a:xfrm>
            <a:custGeom>
              <a:avLst/>
              <a:gdLst>
                <a:gd name="T0" fmla="*/ 1 w 45"/>
                <a:gd name="T1" fmla="*/ 26 h 26"/>
                <a:gd name="T2" fmla="*/ 7 w 45"/>
                <a:gd name="T3" fmla="*/ 7 h 26"/>
                <a:gd name="T4" fmla="*/ 22 w 45"/>
                <a:gd name="T5" fmla="*/ 0 h 26"/>
                <a:gd name="T6" fmla="*/ 37 w 45"/>
                <a:gd name="T7" fmla="*/ 6 h 26"/>
                <a:gd name="T8" fmla="*/ 45 w 45"/>
                <a:gd name="T9" fmla="*/ 25 h 26"/>
                <a:gd name="T10" fmla="*/ 38 w 45"/>
                <a:gd name="T11" fmla="*/ 25 h 26"/>
                <a:gd name="T12" fmla="*/ 33 w 45"/>
                <a:gd name="T13" fmla="*/ 11 h 26"/>
                <a:gd name="T14" fmla="*/ 22 w 45"/>
                <a:gd name="T15" fmla="*/ 7 h 26"/>
                <a:gd name="T16" fmla="*/ 12 w 45"/>
                <a:gd name="T17" fmla="*/ 11 h 26"/>
                <a:gd name="T18" fmla="*/ 8 w 45"/>
                <a:gd name="T19" fmla="*/ 25 h 26"/>
                <a:gd name="T20" fmla="*/ 1 w 45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6">
                  <a:moveTo>
                    <a:pt x="1" y="26"/>
                  </a:moveTo>
                  <a:cubicBezTo>
                    <a:pt x="1" y="25"/>
                    <a:pt x="0" y="14"/>
                    <a:pt x="7" y="7"/>
                  </a:cubicBezTo>
                  <a:cubicBezTo>
                    <a:pt x="10" y="3"/>
                    <a:pt x="15" y="1"/>
                    <a:pt x="22" y="0"/>
                  </a:cubicBezTo>
                  <a:cubicBezTo>
                    <a:pt x="28" y="0"/>
                    <a:pt x="33" y="2"/>
                    <a:pt x="37" y="6"/>
                  </a:cubicBezTo>
                  <a:cubicBezTo>
                    <a:pt x="45" y="13"/>
                    <a:pt x="45" y="24"/>
                    <a:pt x="45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16"/>
                    <a:pt x="33" y="11"/>
                  </a:cubicBezTo>
                  <a:cubicBezTo>
                    <a:pt x="30" y="8"/>
                    <a:pt x="26" y="7"/>
                    <a:pt x="22" y="7"/>
                  </a:cubicBezTo>
                  <a:cubicBezTo>
                    <a:pt x="17" y="7"/>
                    <a:pt x="14" y="9"/>
                    <a:pt x="12" y="11"/>
                  </a:cubicBezTo>
                  <a:cubicBezTo>
                    <a:pt x="7" y="16"/>
                    <a:pt x="8" y="25"/>
                    <a:pt x="8" y="25"/>
                  </a:cubicBezTo>
                  <a:lnTo>
                    <a:pt x="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4" name="PA-任意多边形 259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7488932" y="3244234"/>
            <a:ext cx="512763" cy="450850"/>
          </a:xfrm>
          <a:custGeom>
            <a:avLst/>
            <a:gdLst>
              <a:gd name="T0" fmla="*/ 154 w 190"/>
              <a:gd name="T1" fmla="*/ 13 h 168"/>
              <a:gd name="T2" fmla="*/ 111 w 190"/>
              <a:gd name="T3" fmla="*/ 1 h 168"/>
              <a:gd name="T4" fmla="*/ 79 w 190"/>
              <a:gd name="T5" fmla="*/ 1 h 168"/>
              <a:gd name="T6" fmla="*/ 36 w 190"/>
              <a:gd name="T7" fmla="*/ 13 h 168"/>
              <a:gd name="T8" fmla="*/ 0 w 190"/>
              <a:gd name="T9" fmla="*/ 32 h 168"/>
              <a:gd name="T10" fmla="*/ 23 w 190"/>
              <a:gd name="T11" fmla="*/ 68 h 168"/>
              <a:gd name="T12" fmla="*/ 34 w 190"/>
              <a:gd name="T13" fmla="*/ 71 h 168"/>
              <a:gd name="T14" fmla="*/ 33 w 190"/>
              <a:gd name="T15" fmla="*/ 167 h 168"/>
              <a:gd name="T16" fmla="*/ 156 w 190"/>
              <a:gd name="T17" fmla="*/ 168 h 168"/>
              <a:gd name="T18" fmla="*/ 158 w 190"/>
              <a:gd name="T19" fmla="*/ 166 h 168"/>
              <a:gd name="T20" fmla="*/ 158 w 190"/>
              <a:gd name="T21" fmla="*/ 68 h 168"/>
              <a:gd name="T22" fmla="*/ 170 w 190"/>
              <a:gd name="T23" fmla="*/ 67 h 168"/>
              <a:gd name="T24" fmla="*/ 189 w 190"/>
              <a:gd name="T25" fmla="*/ 29 h 168"/>
              <a:gd name="T26" fmla="*/ 79 w 190"/>
              <a:gd name="T27" fmla="*/ 17 h 168"/>
              <a:gd name="T28" fmla="*/ 77 w 190"/>
              <a:gd name="T29" fmla="*/ 7 h 168"/>
              <a:gd name="T30" fmla="*/ 79 w 190"/>
              <a:gd name="T31" fmla="*/ 8 h 168"/>
              <a:gd name="T32" fmla="*/ 95 w 190"/>
              <a:gd name="T33" fmla="*/ 23 h 168"/>
              <a:gd name="T34" fmla="*/ 112 w 190"/>
              <a:gd name="T35" fmla="*/ 8 h 168"/>
              <a:gd name="T36" fmla="*/ 114 w 190"/>
              <a:gd name="T37" fmla="*/ 7 h 168"/>
              <a:gd name="T38" fmla="*/ 112 w 190"/>
              <a:gd name="T39" fmla="*/ 17 h 168"/>
              <a:gd name="T40" fmla="*/ 107 w 190"/>
              <a:gd name="T41" fmla="*/ 7 h 168"/>
              <a:gd name="T42" fmla="*/ 107 w 190"/>
              <a:gd name="T43" fmla="*/ 7 h 168"/>
              <a:gd name="T44" fmla="*/ 95 w 190"/>
              <a:gd name="T45" fmla="*/ 18 h 168"/>
              <a:gd name="T46" fmla="*/ 83 w 190"/>
              <a:gd name="T47" fmla="*/ 8 h 168"/>
              <a:gd name="T48" fmla="*/ 95 w 190"/>
              <a:gd name="T49" fmla="*/ 8 h 168"/>
              <a:gd name="T50" fmla="*/ 24 w 190"/>
              <a:gd name="T51" fmla="*/ 63 h 168"/>
              <a:gd name="T52" fmla="*/ 37 w 190"/>
              <a:gd name="T53" fmla="*/ 17 h 168"/>
              <a:gd name="T54" fmla="*/ 71 w 190"/>
              <a:gd name="T55" fmla="*/ 9 h 168"/>
              <a:gd name="T56" fmla="*/ 77 w 190"/>
              <a:gd name="T57" fmla="*/ 22 h 168"/>
              <a:gd name="T58" fmla="*/ 24 w 190"/>
              <a:gd name="T59" fmla="*/ 63 h 168"/>
              <a:gd name="T60" fmla="*/ 39 w 190"/>
              <a:gd name="T61" fmla="*/ 70 h 168"/>
              <a:gd name="T62" fmla="*/ 36 w 190"/>
              <a:gd name="T63" fmla="*/ 65 h 168"/>
              <a:gd name="T64" fmla="*/ 81 w 190"/>
              <a:gd name="T65" fmla="*/ 26 h 168"/>
              <a:gd name="T66" fmla="*/ 109 w 190"/>
              <a:gd name="T67" fmla="*/ 26 h 168"/>
              <a:gd name="T68" fmla="*/ 154 w 190"/>
              <a:gd name="T69" fmla="*/ 66 h 168"/>
              <a:gd name="T70" fmla="*/ 152 w 190"/>
              <a:gd name="T71" fmla="*/ 70 h 168"/>
              <a:gd name="T72" fmla="*/ 37 w 190"/>
              <a:gd name="T73" fmla="*/ 163 h 168"/>
              <a:gd name="T74" fmla="*/ 157 w 190"/>
              <a:gd name="T75" fmla="*/ 64 h 168"/>
              <a:gd name="T76" fmla="*/ 116 w 190"/>
              <a:gd name="T77" fmla="*/ 19 h 168"/>
              <a:gd name="T78" fmla="*/ 119 w 190"/>
              <a:gd name="T79" fmla="*/ 7 h 168"/>
              <a:gd name="T80" fmla="*/ 185 w 190"/>
              <a:gd name="T81" fmla="*/ 31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0" h="168">
                <a:moveTo>
                  <a:pt x="189" y="29"/>
                </a:moveTo>
                <a:cubicBezTo>
                  <a:pt x="181" y="22"/>
                  <a:pt x="156" y="13"/>
                  <a:pt x="154" y="13"/>
                </a:cubicBezTo>
                <a:cubicBezTo>
                  <a:pt x="117" y="1"/>
                  <a:pt x="117" y="1"/>
                  <a:pt x="117" y="1"/>
                </a:cubicBezTo>
                <a:cubicBezTo>
                  <a:pt x="115" y="0"/>
                  <a:pt x="113" y="0"/>
                  <a:pt x="111" y="1"/>
                </a:cubicBezTo>
                <a:cubicBezTo>
                  <a:pt x="106" y="3"/>
                  <a:pt x="95" y="3"/>
                  <a:pt x="95" y="3"/>
                </a:cubicBezTo>
                <a:cubicBezTo>
                  <a:pt x="92" y="3"/>
                  <a:pt x="83" y="3"/>
                  <a:pt x="79" y="1"/>
                </a:cubicBezTo>
                <a:cubicBezTo>
                  <a:pt x="77" y="0"/>
                  <a:pt x="75" y="0"/>
                  <a:pt x="73" y="1"/>
                </a:cubicBezTo>
                <a:cubicBezTo>
                  <a:pt x="36" y="13"/>
                  <a:pt x="36" y="13"/>
                  <a:pt x="36" y="13"/>
                </a:cubicBezTo>
                <a:cubicBezTo>
                  <a:pt x="35" y="13"/>
                  <a:pt x="10" y="22"/>
                  <a:pt x="1" y="29"/>
                </a:cubicBezTo>
                <a:cubicBezTo>
                  <a:pt x="0" y="30"/>
                  <a:pt x="0" y="31"/>
                  <a:pt x="0" y="32"/>
                </a:cubicBezTo>
                <a:cubicBezTo>
                  <a:pt x="21" y="67"/>
                  <a:pt x="21" y="67"/>
                  <a:pt x="21" y="67"/>
                </a:cubicBezTo>
                <a:cubicBezTo>
                  <a:pt x="21" y="68"/>
                  <a:pt x="22" y="69"/>
                  <a:pt x="23" y="68"/>
                </a:cubicBezTo>
                <a:cubicBezTo>
                  <a:pt x="25" y="68"/>
                  <a:pt x="30" y="67"/>
                  <a:pt x="33" y="68"/>
                </a:cubicBezTo>
                <a:cubicBezTo>
                  <a:pt x="33" y="69"/>
                  <a:pt x="34" y="70"/>
                  <a:pt x="34" y="71"/>
                </a:cubicBezTo>
                <a:cubicBezTo>
                  <a:pt x="33" y="166"/>
                  <a:pt x="33" y="166"/>
                  <a:pt x="33" y="166"/>
                </a:cubicBezTo>
                <a:cubicBezTo>
                  <a:pt x="33" y="167"/>
                  <a:pt x="33" y="167"/>
                  <a:pt x="33" y="167"/>
                </a:cubicBezTo>
                <a:cubicBezTo>
                  <a:pt x="34" y="168"/>
                  <a:pt x="34" y="168"/>
                  <a:pt x="35" y="168"/>
                </a:cubicBezTo>
                <a:cubicBezTo>
                  <a:pt x="156" y="168"/>
                  <a:pt x="156" y="168"/>
                  <a:pt x="156" y="168"/>
                </a:cubicBezTo>
                <a:cubicBezTo>
                  <a:pt x="156" y="168"/>
                  <a:pt x="157" y="168"/>
                  <a:pt x="157" y="167"/>
                </a:cubicBezTo>
                <a:cubicBezTo>
                  <a:pt x="158" y="167"/>
                  <a:pt x="158" y="166"/>
                  <a:pt x="158" y="166"/>
                </a:cubicBezTo>
                <a:cubicBezTo>
                  <a:pt x="156" y="71"/>
                  <a:pt x="156" y="71"/>
                  <a:pt x="156" y="71"/>
                </a:cubicBezTo>
                <a:cubicBezTo>
                  <a:pt x="156" y="70"/>
                  <a:pt x="157" y="69"/>
                  <a:pt x="158" y="68"/>
                </a:cubicBezTo>
                <a:cubicBezTo>
                  <a:pt x="161" y="67"/>
                  <a:pt x="165" y="68"/>
                  <a:pt x="167" y="68"/>
                </a:cubicBezTo>
                <a:cubicBezTo>
                  <a:pt x="168" y="69"/>
                  <a:pt x="169" y="68"/>
                  <a:pt x="170" y="67"/>
                </a:cubicBezTo>
                <a:cubicBezTo>
                  <a:pt x="190" y="32"/>
                  <a:pt x="190" y="32"/>
                  <a:pt x="190" y="32"/>
                </a:cubicBezTo>
                <a:cubicBezTo>
                  <a:pt x="190" y="31"/>
                  <a:pt x="190" y="29"/>
                  <a:pt x="189" y="29"/>
                </a:cubicBezTo>
                <a:close/>
                <a:moveTo>
                  <a:pt x="95" y="26"/>
                </a:moveTo>
                <a:cubicBezTo>
                  <a:pt x="86" y="26"/>
                  <a:pt x="81" y="21"/>
                  <a:pt x="79" y="17"/>
                </a:cubicBezTo>
                <a:cubicBezTo>
                  <a:pt x="76" y="13"/>
                  <a:pt x="75" y="8"/>
                  <a:pt x="75" y="8"/>
                </a:cubicBezTo>
                <a:cubicBezTo>
                  <a:pt x="75" y="7"/>
                  <a:pt x="76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8" y="7"/>
                  <a:pt x="78" y="7"/>
                  <a:pt x="79" y="8"/>
                </a:cubicBezTo>
                <a:cubicBezTo>
                  <a:pt x="79" y="8"/>
                  <a:pt x="79" y="12"/>
                  <a:pt x="81" y="15"/>
                </a:cubicBezTo>
                <a:cubicBezTo>
                  <a:pt x="84" y="20"/>
                  <a:pt x="89" y="23"/>
                  <a:pt x="95" y="23"/>
                </a:cubicBezTo>
                <a:cubicBezTo>
                  <a:pt x="101" y="23"/>
                  <a:pt x="106" y="20"/>
                  <a:pt x="109" y="15"/>
                </a:cubicBezTo>
                <a:cubicBezTo>
                  <a:pt x="112" y="12"/>
                  <a:pt x="112" y="8"/>
                  <a:pt x="112" y="8"/>
                </a:cubicBezTo>
                <a:cubicBezTo>
                  <a:pt x="112" y="7"/>
                  <a:pt x="113" y="7"/>
                  <a:pt x="114" y="7"/>
                </a:cubicBezTo>
                <a:cubicBezTo>
                  <a:pt x="114" y="7"/>
                  <a:pt x="114" y="7"/>
                  <a:pt x="114" y="7"/>
                </a:cubicBezTo>
                <a:cubicBezTo>
                  <a:pt x="115" y="7"/>
                  <a:pt x="115" y="8"/>
                  <a:pt x="115" y="8"/>
                </a:cubicBezTo>
                <a:cubicBezTo>
                  <a:pt x="115" y="8"/>
                  <a:pt x="115" y="13"/>
                  <a:pt x="112" y="17"/>
                </a:cubicBezTo>
                <a:cubicBezTo>
                  <a:pt x="109" y="21"/>
                  <a:pt x="104" y="26"/>
                  <a:pt x="95" y="26"/>
                </a:cubicBezTo>
                <a:close/>
                <a:moveTo>
                  <a:pt x="107" y="7"/>
                </a:moveTo>
                <a:cubicBezTo>
                  <a:pt x="107" y="7"/>
                  <a:pt x="107" y="7"/>
                  <a:pt x="107" y="7"/>
                </a:cubicBezTo>
                <a:cubicBezTo>
                  <a:pt x="107" y="7"/>
                  <a:pt x="107" y="7"/>
                  <a:pt x="107" y="7"/>
                </a:cubicBezTo>
                <a:cubicBezTo>
                  <a:pt x="107" y="7"/>
                  <a:pt x="107" y="10"/>
                  <a:pt x="105" y="13"/>
                </a:cubicBezTo>
                <a:cubicBezTo>
                  <a:pt x="103" y="17"/>
                  <a:pt x="100" y="18"/>
                  <a:pt x="95" y="18"/>
                </a:cubicBezTo>
                <a:cubicBezTo>
                  <a:pt x="91" y="18"/>
                  <a:pt x="87" y="17"/>
                  <a:pt x="85" y="13"/>
                </a:cubicBezTo>
                <a:cubicBezTo>
                  <a:pt x="83" y="10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ubicBezTo>
                  <a:pt x="88" y="8"/>
                  <a:pt x="95" y="8"/>
                  <a:pt x="95" y="8"/>
                </a:cubicBezTo>
                <a:cubicBezTo>
                  <a:pt x="96" y="8"/>
                  <a:pt x="102" y="8"/>
                  <a:pt x="107" y="7"/>
                </a:cubicBezTo>
                <a:close/>
                <a:moveTo>
                  <a:pt x="24" y="63"/>
                </a:moveTo>
                <a:cubicBezTo>
                  <a:pt x="5" y="31"/>
                  <a:pt x="5" y="31"/>
                  <a:pt x="5" y="31"/>
                </a:cubicBezTo>
                <a:cubicBezTo>
                  <a:pt x="15" y="25"/>
                  <a:pt x="37" y="17"/>
                  <a:pt x="37" y="17"/>
                </a:cubicBezTo>
                <a:cubicBezTo>
                  <a:pt x="71" y="7"/>
                  <a:pt x="71" y="7"/>
                  <a:pt x="71" y="7"/>
                </a:cubicBezTo>
                <a:cubicBezTo>
                  <a:pt x="71" y="7"/>
                  <a:pt x="71" y="8"/>
                  <a:pt x="71" y="9"/>
                </a:cubicBezTo>
                <a:cubicBezTo>
                  <a:pt x="71" y="9"/>
                  <a:pt x="71" y="14"/>
                  <a:pt x="75" y="19"/>
                </a:cubicBezTo>
                <a:cubicBezTo>
                  <a:pt x="75" y="20"/>
                  <a:pt x="76" y="21"/>
                  <a:pt x="77" y="22"/>
                </a:cubicBezTo>
                <a:cubicBezTo>
                  <a:pt x="50" y="30"/>
                  <a:pt x="36" y="56"/>
                  <a:pt x="32" y="63"/>
                </a:cubicBezTo>
                <a:cubicBezTo>
                  <a:pt x="29" y="62"/>
                  <a:pt x="26" y="63"/>
                  <a:pt x="24" y="63"/>
                </a:cubicBezTo>
                <a:close/>
                <a:moveTo>
                  <a:pt x="37" y="163"/>
                </a:moveTo>
                <a:cubicBezTo>
                  <a:pt x="39" y="70"/>
                  <a:pt x="39" y="70"/>
                  <a:pt x="39" y="70"/>
                </a:cubicBezTo>
                <a:cubicBezTo>
                  <a:pt x="39" y="70"/>
                  <a:pt x="39" y="70"/>
                  <a:pt x="39" y="70"/>
                </a:cubicBezTo>
                <a:cubicBezTo>
                  <a:pt x="39" y="68"/>
                  <a:pt x="38" y="66"/>
                  <a:pt x="36" y="65"/>
                </a:cubicBezTo>
                <a:cubicBezTo>
                  <a:pt x="40" y="58"/>
                  <a:pt x="54" y="32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5" y="28"/>
                  <a:pt x="90" y="30"/>
                  <a:pt x="95" y="30"/>
                </a:cubicBezTo>
                <a:cubicBezTo>
                  <a:pt x="101" y="30"/>
                  <a:pt x="105" y="29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36" y="32"/>
                  <a:pt x="151" y="60"/>
                  <a:pt x="154" y="66"/>
                </a:cubicBezTo>
                <a:cubicBezTo>
                  <a:pt x="153" y="67"/>
                  <a:pt x="152" y="68"/>
                  <a:pt x="152" y="69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37" y="163"/>
                  <a:pt x="37" y="163"/>
                  <a:pt x="37" y="163"/>
                </a:cubicBezTo>
                <a:close/>
                <a:moveTo>
                  <a:pt x="167" y="63"/>
                </a:moveTo>
                <a:cubicBezTo>
                  <a:pt x="164" y="63"/>
                  <a:pt x="161" y="62"/>
                  <a:pt x="157" y="64"/>
                </a:cubicBezTo>
                <a:cubicBezTo>
                  <a:pt x="154" y="57"/>
                  <a:pt x="140" y="30"/>
                  <a:pt x="113" y="23"/>
                </a:cubicBezTo>
                <a:cubicBezTo>
                  <a:pt x="114" y="22"/>
                  <a:pt x="115" y="21"/>
                  <a:pt x="116" y="19"/>
                </a:cubicBezTo>
                <a:cubicBezTo>
                  <a:pt x="119" y="14"/>
                  <a:pt x="119" y="9"/>
                  <a:pt x="120" y="9"/>
                </a:cubicBezTo>
                <a:cubicBezTo>
                  <a:pt x="120" y="8"/>
                  <a:pt x="120" y="8"/>
                  <a:pt x="119" y="7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53" y="17"/>
                  <a:pt x="176" y="25"/>
                  <a:pt x="185" y="31"/>
                </a:cubicBezTo>
                <a:lnTo>
                  <a:pt x="167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PA-组合 4"/>
          <p:cNvGrpSpPr/>
          <p:nvPr>
            <p:custDataLst>
              <p:tags r:id="rId25"/>
            </p:custDataLst>
          </p:nvPr>
        </p:nvGrpSpPr>
        <p:grpSpPr>
          <a:xfrm>
            <a:off x="3982621" y="3227565"/>
            <a:ext cx="579438" cy="484188"/>
            <a:chOff x="19569516" y="2580910"/>
            <a:chExt cx="579438" cy="484188"/>
          </a:xfrm>
          <a:solidFill>
            <a:schemeClr val="accent1"/>
          </a:solidFill>
        </p:grpSpPr>
        <p:sp>
          <p:nvSpPr>
            <p:cNvPr id="218" name="PA-任意多边形 317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19569516" y="2580910"/>
              <a:ext cx="579438" cy="484188"/>
            </a:xfrm>
            <a:custGeom>
              <a:avLst/>
              <a:gdLst>
                <a:gd name="T0" fmla="*/ 167 w 215"/>
                <a:gd name="T1" fmla="*/ 24 h 181"/>
                <a:gd name="T2" fmla="*/ 136 w 215"/>
                <a:gd name="T3" fmla="*/ 9 h 181"/>
                <a:gd name="T4" fmla="*/ 126 w 215"/>
                <a:gd name="T5" fmla="*/ 0 h 181"/>
                <a:gd name="T6" fmla="*/ 92 w 215"/>
                <a:gd name="T7" fmla="*/ 0 h 181"/>
                <a:gd name="T8" fmla="*/ 76 w 215"/>
                <a:gd name="T9" fmla="*/ 13 h 181"/>
                <a:gd name="T10" fmla="*/ 36 w 215"/>
                <a:gd name="T11" fmla="*/ 30 h 181"/>
                <a:gd name="T12" fmla="*/ 5 w 215"/>
                <a:gd name="T13" fmla="*/ 131 h 181"/>
                <a:gd name="T14" fmla="*/ 30 w 215"/>
                <a:gd name="T15" fmla="*/ 150 h 181"/>
                <a:gd name="T16" fmla="*/ 35 w 215"/>
                <a:gd name="T17" fmla="*/ 136 h 181"/>
                <a:gd name="T18" fmla="*/ 46 w 215"/>
                <a:gd name="T19" fmla="*/ 80 h 181"/>
                <a:gd name="T20" fmla="*/ 162 w 215"/>
                <a:gd name="T21" fmla="*/ 181 h 181"/>
                <a:gd name="T22" fmla="*/ 170 w 215"/>
                <a:gd name="T23" fmla="*/ 80 h 181"/>
                <a:gd name="T24" fmla="*/ 182 w 215"/>
                <a:gd name="T25" fmla="*/ 148 h 181"/>
                <a:gd name="T26" fmla="*/ 207 w 215"/>
                <a:gd name="T27" fmla="*/ 148 h 181"/>
                <a:gd name="T28" fmla="*/ 214 w 215"/>
                <a:gd name="T29" fmla="*/ 82 h 181"/>
                <a:gd name="T30" fmla="*/ 139 w 215"/>
                <a:gd name="T31" fmla="*/ 17 h 181"/>
                <a:gd name="T32" fmla="*/ 131 w 215"/>
                <a:gd name="T33" fmla="*/ 10 h 181"/>
                <a:gd name="T34" fmla="*/ 105 w 215"/>
                <a:gd name="T35" fmla="*/ 38 h 181"/>
                <a:gd name="T36" fmla="*/ 93 w 215"/>
                <a:gd name="T37" fmla="*/ 15 h 181"/>
                <a:gd name="T38" fmla="*/ 113 w 215"/>
                <a:gd name="T39" fmla="*/ 38 h 181"/>
                <a:gd name="T40" fmla="*/ 110 w 215"/>
                <a:gd name="T41" fmla="*/ 51 h 181"/>
                <a:gd name="T42" fmla="*/ 109 w 215"/>
                <a:gd name="T43" fmla="*/ 6 h 181"/>
                <a:gd name="T44" fmla="*/ 91 w 215"/>
                <a:gd name="T45" fmla="*/ 11 h 181"/>
                <a:gd name="T46" fmla="*/ 87 w 215"/>
                <a:gd name="T47" fmla="*/ 11 h 181"/>
                <a:gd name="T48" fmla="*/ 101 w 215"/>
                <a:gd name="T49" fmla="*/ 36 h 181"/>
                <a:gd name="T50" fmla="*/ 12 w 215"/>
                <a:gd name="T51" fmla="*/ 145 h 181"/>
                <a:gd name="T52" fmla="*/ 48 w 215"/>
                <a:gd name="T53" fmla="*/ 76 h 181"/>
                <a:gd name="T54" fmla="*/ 34 w 215"/>
                <a:gd name="T55" fmla="*/ 64 h 181"/>
                <a:gd name="T56" fmla="*/ 10 w 215"/>
                <a:gd name="T57" fmla="*/ 132 h 181"/>
                <a:gd name="T58" fmla="*/ 37 w 215"/>
                <a:gd name="T59" fmla="*/ 35 h 181"/>
                <a:gd name="T60" fmla="*/ 48 w 215"/>
                <a:gd name="T61" fmla="*/ 76 h 181"/>
                <a:gd name="T62" fmla="*/ 97 w 215"/>
                <a:gd name="T63" fmla="*/ 160 h 181"/>
                <a:gd name="T64" fmla="*/ 99 w 215"/>
                <a:gd name="T65" fmla="*/ 155 h 181"/>
                <a:gd name="T66" fmla="*/ 57 w 215"/>
                <a:gd name="T67" fmla="*/ 61 h 181"/>
                <a:gd name="T68" fmla="*/ 106 w 215"/>
                <a:gd name="T69" fmla="*/ 46 h 181"/>
                <a:gd name="T70" fmla="*/ 103 w 215"/>
                <a:gd name="T71" fmla="*/ 63 h 181"/>
                <a:gd name="T72" fmla="*/ 160 w 215"/>
                <a:gd name="T73" fmla="*/ 176 h 181"/>
                <a:gd name="T74" fmla="*/ 160 w 215"/>
                <a:gd name="T75" fmla="*/ 176 h 181"/>
                <a:gd name="T76" fmla="*/ 116 w 215"/>
                <a:gd name="T77" fmla="*/ 176 h 181"/>
                <a:gd name="T78" fmla="*/ 116 w 215"/>
                <a:gd name="T79" fmla="*/ 62 h 181"/>
                <a:gd name="T80" fmla="*/ 116 w 215"/>
                <a:gd name="T81" fmla="*/ 41 h 181"/>
                <a:gd name="T82" fmla="*/ 164 w 215"/>
                <a:gd name="T83" fmla="*/ 79 h 181"/>
                <a:gd name="T84" fmla="*/ 187 w 215"/>
                <a:gd name="T85" fmla="*/ 145 h 181"/>
                <a:gd name="T86" fmla="*/ 206 w 215"/>
                <a:gd name="T87" fmla="*/ 131 h 181"/>
                <a:gd name="T88" fmla="*/ 182 w 215"/>
                <a:gd name="T89" fmla="*/ 77 h 181"/>
                <a:gd name="T90" fmla="*/ 177 w 215"/>
                <a:gd name="T91" fmla="*/ 75 h 181"/>
                <a:gd name="T92" fmla="*/ 178 w 215"/>
                <a:gd name="T93" fmla="*/ 34 h 181"/>
                <a:gd name="T94" fmla="*/ 206 w 215"/>
                <a:gd name="T95" fmla="*/ 1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181">
                  <a:moveTo>
                    <a:pt x="214" y="82"/>
                  </a:move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1" y="30"/>
                    <a:pt x="180" y="30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38" y="11"/>
                    <a:pt x="138" y="11"/>
                    <a:pt x="138" y="11"/>
                  </a:cubicBezTo>
                  <a:cubicBezTo>
                    <a:pt x="137" y="11"/>
                    <a:pt x="136" y="10"/>
                    <a:pt x="136" y="9"/>
                  </a:cubicBezTo>
                  <a:cubicBezTo>
                    <a:pt x="133" y="3"/>
                    <a:pt x="130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1"/>
                    <a:pt x="115" y="2"/>
                    <a:pt x="109" y="2"/>
                  </a:cubicBezTo>
                  <a:cubicBezTo>
                    <a:pt x="103" y="2"/>
                    <a:pt x="95" y="1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8" y="0"/>
                    <a:pt x="85" y="3"/>
                    <a:pt x="82" y="9"/>
                  </a:cubicBezTo>
                  <a:cubicBezTo>
                    <a:pt x="82" y="10"/>
                    <a:pt x="81" y="11"/>
                    <a:pt x="80" y="11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3" y="3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1" y="84"/>
                    <a:pt x="0" y="86"/>
                    <a:pt x="1" y="88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5" y="133"/>
                    <a:pt x="5" y="134"/>
                    <a:pt x="6" y="135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49"/>
                    <a:pt x="9" y="150"/>
                    <a:pt x="11" y="150"/>
                  </a:cubicBezTo>
                  <a:cubicBezTo>
                    <a:pt x="11" y="150"/>
                    <a:pt x="21" y="149"/>
                    <a:pt x="30" y="15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2" y="150"/>
                    <a:pt x="33" y="149"/>
                    <a:pt x="33" y="148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7" y="134"/>
                    <a:pt x="38" y="132"/>
                    <a:pt x="38" y="130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5" y="90"/>
                    <a:pt x="44" y="136"/>
                    <a:pt x="49" y="158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2" y="180"/>
                    <a:pt x="53" y="181"/>
                    <a:pt x="54" y="181"/>
                  </a:cubicBezTo>
                  <a:cubicBezTo>
                    <a:pt x="162" y="181"/>
                    <a:pt x="162" y="181"/>
                    <a:pt x="162" y="181"/>
                  </a:cubicBezTo>
                  <a:cubicBezTo>
                    <a:pt x="163" y="181"/>
                    <a:pt x="164" y="180"/>
                    <a:pt x="164" y="179"/>
                  </a:cubicBezTo>
                  <a:cubicBezTo>
                    <a:pt x="166" y="159"/>
                    <a:pt x="166" y="159"/>
                    <a:pt x="166" y="159"/>
                  </a:cubicBezTo>
                  <a:cubicBezTo>
                    <a:pt x="166" y="159"/>
                    <a:pt x="167" y="159"/>
                    <a:pt x="167" y="158"/>
                  </a:cubicBezTo>
                  <a:cubicBezTo>
                    <a:pt x="171" y="136"/>
                    <a:pt x="171" y="90"/>
                    <a:pt x="170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130"/>
                    <a:pt x="178" y="130"/>
                    <a:pt x="178" y="130"/>
                  </a:cubicBezTo>
                  <a:cubicBezTo>
                    <a:pt x="178" y="132"/>
                    <a:pt x="179" y="134"/>
                    <a:pt x="180" y="136"/>
                  </a:cubicBezTo>
                  <a:cubicBezTo>
                    <a:pt x="182" y="148"/>
                    <a:pt x="182" y="148"/>
                    <a:pt x="182" y="148"/>
                  </a:cubicBezTo>
                  <a:cubicBezTo>
                    <a:pt x="182" y="149"/>
                    <a:pt x="183" y="150"/>
                    <a:pt x="185" y="150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94" y="149"/>
                    <a:pt x="205" y="150"/>
                    <a:pt x="205" y="150"/>
                  </a:cubicBezTo>
                  <a:cubicBezTo>
                    <a:pt x="206" y="150"/>
                    <a:pt x="207" y="149"/>
                    <a:pt x="207" y="148"/>
                  </a:cubicBezTo>
                  <a:cubicBezTo>
                    <a:pt x="209" y="135"/>
                    <a:pt x="209" y="135"/>
                    <a:pt x="209" y="135"/>
                  </a:cubicBezTo>
                  <a:cubicBezTo>
                    <a:pt x="210" y="134"/>
                    <a:pt x="211" y="133"/>
                    <a:pt x="211" y="131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5" y="86"/>
                    <a:pt x="215" y="84"/>
                    <a:pt x="214" y="82"/>
                  </a:cubicBezTo>
                  <a:close/>
                  <a:moveTo>
                    <a:pt x="131" y="11"/>
                  </a:moveTo>
                  <a:cubicBezTo>
                    <a:pt x="132" y="13"/>
                    <a:pt x="134" y="15"/>
                    <a:pt x="136" y="16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39" y="26"/>
                    <a:pt x="130" y="34"/>
                    <a:pt x="117" y="36"/>
                  </a:cubicBezTo>
                  <a:cubicBezTo>
                    <a:pt x="118" y="36"/>
                    <a:pt x="118" y="35"/>
                    <a:pt x="119" y="33"/>
                  </a:cubicBezTo>
                  <a:cubicBezTo>
                    <a:pt x="121" y="31"/>
                    <a:pt x="123" y="28"/>
                    <a:pt x="126" y="24"/>
                  </a:cubicBezTo>
                  <a:cubicBezTo>
                    <a:pt x="129" y="18"/>
                    <a:pt x="131" y="14"/>
                    <a:pt x="131" y="10"/>
                  </a:cubicBezTo>
                  <a:cubicBezTo>
                    <a:pt x="131" y="11"/>
                    <a:pt x="131" y="11"/>
                    <a:pt x="131" y="11"/>
                  </a:cubicBezTo>
                  <a:close/>
                  <a:moveTo>
                    <a:pt x="113" y="38"/>
                  </a:moveTo>
                  <a:cubicBezTo>
                    <a:pt x="109" y="42"/>
                    <a:pt x="109" y="42"/>
                    <a:pt x="109" y="42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5"/>
                    <a:pt x="105" y="35"/>
                    <a:pt x="102" y="31"/>
                  </a:cubicBezTo>
                  <a:cubicBezTo>
                    <a:pt x="101" y="29"/>
                    <a:pt x="99" y="26"/>
                    <a:pt x="96" y="21"/>
                  </a:cubicBezTo>
                  <a:cubicBezTo>
                    <a:pt x="95" y="19"/>
                    <a:pt x="94" y="17"/>
                    <a:pt x="93" y="15"/>
                  </a:cubicBezTo>
                  <a:cubicBezTo>
                    <a:pt x="98" y="15"/>
                    <a:pt x="110" y="13"/>
                    <a:pt x="125" y="15"/>
                  </a:cubicBezTo>
                  <a:cubicBezTo>
                    <a:pt x="124" y="17"/>
                    <a:pt x="123" y="19"/>
                    <a:pt x="122" y="21"/>
                  </a:cubicBezTo>
                  <a:cubicBezTo>
                    <a:pt x="119" y="26"/>
                    <a:pt x="117" y="29"/>
                    <a:pt x="115" y="31"/>
                  </a:cubicBezTo>
                  <a:cubicBezTo>
                    <a:pt x="113" y="35"/>
                    <a:pt x="113" y="35"/>
                    <a:pt x="113" y="38"/>
                  </a:cubicBezTo>
                  <a:close/>
                  <a:moveTo>
                    <a:pt x="106" y="59"/>
                  </a:moveTo>
                  <a:cubicBezTo>
                    <a:pt x="108" y="51"/>
                    <a:pt x="108" y="51"/>
                    <a:pt x="108" y="51"/>
                  </a:cubicBezTo>
                  <a:cubicBezTo>
                    <a:pt x="108" y="50"/>
                    <a:pt x="108" y="50"/>
                    <a:pt x="109" y="50"/>
                  </a:cubicBezTo>
                  <a:cubicBezTo>
                    <a:pt x="109" y="50"/>
                    <a:pt x="110" y="50"/>
                    <a:pt x="110" y="51"/>
                  </a:cubicBezTo>
                  <a:cubicBezTo>
                    <a:pt x="111" y="59"/>
                    <a:pt x="111" y="59"/>
                    <a:pt x="111" y="59"/>
                  </a:cubicBezTo>
                  <a:lnTo>
                    <a:pt x="106" y="59"/>
                  </a:lnTo>
                  <a:close/>
                  <a:moveTo>
                    <a:pt x="92" y="5"/>
                  </a:moveTo>
                  <a:cubicBezTo>
                    <a:pt x="95" y="5"/>
                    <a:pt x="103" y="6"/>
                    <a:pt x="109" y="6"/>
                  </a:cubicBezTo>
                  <a:cubicBezTo>
                    <a:pt x="115" y="6"/>
                    <a:pt x="123" y="5"/>
                    <a:pt x="125" y="5"/>
                  </a:cubicBezTo>
                  <a:cubicBezTo>
                    <a:pt x="126" y="5"/>
                    <a:pt x="126" y="6"/>
                    <a:pt x="126" y="7"/>
                  </a:cubicBezTo>
                  <a:cubicBezTo>
                    <a:pt x="127" y="8"/>
                    <a:pt x="127" y="9"/>
                    <a:pt x="126" y="11"/>
                  </a:cubicBezTo>
                  <a:cubicBezTo>
                    <a:pt x="110" y="8"/>
                    <a:pt x="97" y="10"/>
                    <a:pt x="91" y="11"/>
                  </a:cubicBezTo>
                  <a:cubicBezTo>
                    <a:pt x="91" y="8"/>
                    <a:pt x="92" y="6"/>
                    <a:pt x="92" y="5"/>
                  </a:cubicBezTo>
                  <a:close/>
                  <a:moveTo>
                    <a:pt x="79" y="17"/>
                  </a:moveTo>
                  <a:cubicBezTo>
                    <a:pt x="82" y="16"/>
                    <a:pt x="82" y="16"/>
                    <a:pt x="82" y="16"/>
                  </a:cubicBezTo>
                  <a:cubicBezTo>
                    <a:pt x="84" y="15"/>
                    <a:pt x="86" y="13"/>
                    <a:pt x="87" y="11"/>
                  </a:cubicBezTo>
                  <a:cubicBezTo>
                    <a:pt x="87" y="11"/>
                    <a:pt x="87" y="11"/>
                    <a:pt x="87" y="10"/>
                  </a:cubicBezTo>
                  <a:cubicBezTo>
                    <a:pt x="88" y="14"/>
                    <a:pt x="89" y="18"/>
                    <a:pt x="92" y="24"/>
                  </a:cubicBezTo>
                  <a:cubicBezTo>
                    <a:pt x="95" y="28"/>
                    <a:pt x="97" y="31"/>
                    <a:pt x="99" y="33"/>
                  </a:cubicBezTo>
                  <a:cubicBezTo>
                    <a:pt x="100" y="35"/>
                    <a:pt x="100" y="36"/>
                    <a:pt x="101" y="36"/>
                  </a:cubicBezTo>
                  <a:cubicBezTo>
                    <a:pt x="88" y="34"/>
                    <a:pt x="79" y="26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lose/>
                  <a:moveTo>
                    <a:pt x="29" y="145"/>
                  </a:moveTo>
                  <a:cubicBezTo>
                    <a:pt x="23" y="145"/>
                    <a:pt x="16" y="145"/>
                    <a:pt x="12" y="145"/>
                  </a:cubicBezTo>
                  <a:cubicBezTo>
                    <a:pt x="11" y="136"/>
                    <a:pt x="11" y="136"/>
                    <a:pt x="11" y="136"/>
                  </a:cubicBezTo>
                  <a:cubicBezTo>
                    <a:pt x="15" y="135"/>
                    <a:pt x="23" y="134"/>
                    <a:pt x="31" y="136"/>
                  </a:cubicBezTo>
                  <a:lnTo>
                    <a:pt x="29" y="145"/>
                  </a:lnTo>
                  <a:close/>
                  <a:moveTo>
                    <a:pt x="48" y="76"/>
                  </a:moveTo>
                  <a:cubicBezTo>
                    <a:pt x="39" y="75"/>
                    <a:pt x="39" y="75"/>
                    <a:pt x="39" y="75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3"/>
                    <a:pt x="38" y="62"/>
                    <a:pt x="36" y="62"/>
                  </a:cubicBezTo>
                  <a:cubicBezTo>
                    <a:pt x="35" y="62"/>
                    <a:pt x="34" y="63"/>
                    <a:pt x="34" y="64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2"/>
                  </a:cubicBezTo>
                  <a:cubicBezTo>
                    <a:pt x="23" y="129"/>
                    <a:pt x="13" y="131"/>
                    <a:pt x="10" y="132"/>
                  </a:cubicBezTo>
                  <a:cubicBezTo>
                    <a:pt x="10" y="131"/>
                    <a:pt x="9" y="131"/>
                    <a:pt x="9" y="131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87"/>
                    <a:pt x="5" y="86"/>
                    <a:pt x="6" y="8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34"/>
                    <a:pt x="55" y="47"/>
                    <a:pt x="53" y="61"/>
                  </a:cubicBezTo>
                  <a:cubicBezTo>
                    <a:pt x="52" y="74"/>
                    <a:pt x="48" y="76"/>
                    <a:pt x="48" y="76"/>
                  </a:cubicBezTo>
                  <a:close/>
                  <a:moveTo>
                    <a:pt x="97" y="176"/>
                  </a:moveTo>
                  <a:cubicBezTo>
                    <a:pt x="56" y="176"/>
                    <a:pt x="56" y="176"/>
                    <a:pt x="56" y="176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7" y="176"/>
                    <a:pt x="97" y="176"/>
                    <a:pt x="97" y="176"/>
                  </a:cubicBezTo>
                  <a:close/>
                  <a:moveTo>
                    <a:pt x="101" y="176"/>
                  </a:moveTo>
                  <a:cubicBezTo>
                    <a:pt x="101" y="158"/>
                    <a:pt x="101" y="158"/>
                    <a:pt x="101" y="158"/>
                  </a:cubicBezTo>
                  <a:cubicBezTo>
                    <a:pt x="101" y="156"/>
                    <a:pt x="101" y="155"/>
                    <a:pt x="99" y="15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49" y="133"/>
                    <a:pt x="50" y="89"/>
                    <a:pt x="50" y="80"/>
                  </a:cubicBezTo>
                  <a:cubicBezTo>
                    <a:pt x="50" y="79"/>
                    <a:pt x="51" y="79"/>
                    <a:pt x="51" y="79"/>
                  </a:cubicBezTo>
                  <a:cubicBezTo>
                    <a:pt x="54" y="76"/>
                    <a:pt x="57" y="71"/>
                    <a:pt x="57" y="61"/>
                  </a:cubicBezTo>
                  <a:cubicBezTo>
                    <a:pt x="59" y="47"/>
                    <a:pt x="54" y="33"/>
                    <a:pt x="52" y="27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5" y="29"/>
                    <a:pt x="86" y="39"/>
                    <a:pt x="101" y="41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4" y="47"/>
                    <a:pt x="103" y="48"/>
                    <a:pt x="103" y="50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1" y="61"/>
                    <a:pt x="101" y="62"/>
                    <a:pt x="101" y="63"/>
                  </a:cubicBezTo>
                  <a:cubicBezTo>
                    <a:pt x="102" y="63"/>
                    <a:pt x="102" y="63"/>
                    <a:pt x="103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176"/>
                    <a:pt x="106" y="176"/>
                    <a:pt x="106" y="176"/>
                  </a:cubicBezTo>
                  <a:cubicBezTo>
                    <a:pt x="101" y="176"/>
                    <a:pt x="101" y="176"/>
                    <a:pt x="101" y="176"/>
                  </a:cubicBezTo>
                  <a:close/>
                  <a:moveTo>
                    <a:pt x="160" y="176"/>
                  </a:moveTo>
                  <a:cubicBezTo>
                    <a:pt x="121" y="176"/>
                    <a:pt x="121" y="176"/>
                    <a:pt x="121" y="176"/>
                  </a:cubicBezTo>
                  <a:cubicBezTo>
                    <a:pt x="121" y="160"/>
                    <a:pt x="121" y="160"/>
                    <a:pt x="121" y="160"/>
                  </a:cubicBezTo>
                  <a:cubicBezTo>
                    <a:pt x="161" y="160"/>
                    <a:pt x="161" y="160"/>
                    <a:pt x="161" y="160"/>
                  </a:cubicBezTo>
                  <a:lnTo>
                    <a:pt x="160" y="176"/>
                  </a:lnTo>
                  <a:close/>
                  <a:moveTo>
                    <a:pt x="163" y="156"/>
                  </a:moveTo>
                  <a:cubicBezTo>
                    <a:pt x="119" y="156"/>
                    <a:pt x="119" y="156"/>
                    <a:pt x="119" y="156"/>
                  </a:cubicBezTo>
                  <a:cubicBezTo>
                    <a:pt x="117" y="156"/>
                    <a:pt x="116" y="157"/>
                    <a:pt x="116" y="158"/>
                  </a:cubicBezTo>
                  <a:cubicBezTo>
                    <a:pt x="116" y="176"/>
                    <a:pt x="116" y="176"/>
                    <a:pt x="116" y="176"/>
                  </a:cubicBezTo>
                  <a:cubicBezTo>
                    <a:pt x="111" y="176"/>
                    <a:pt x="111" y="176"/>
                    <a:pt x="111" y="176"/>
                  </a:cubicBezTo>
                  <a:cubicBezTo>
                    <a:pt x="111" y="63"/>
                    <a:pt x="111" y="63"/>
                    <a:pt x="111" y="63"/>
                  </a:cubicBezTo>
                  <a:cubicBezTo>
                    <a:pt x="114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4" y="48"/>
                    <a:pt x="113" y="47"/>
                    <a:pt x="111" y="46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31" y="39"/>
                    <a:pt x="142" y="30"/>
                    <a:pt x="143" y="19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1" y="32"/>
                    <a:pt x="156" y="47"/>
                    <a:pt x="158" y="61"/>
                  </a:cubicBezTo>
                  <a:cubicBezTo>
                    <a:pt x="159" y="71"/>
                    <a:pt x="161" y="76"/>
                    <a:pt x="164" y="79"/>
                  </a:cubicBezTo>
                  <a:cubicBezTo>
                    <a:pt x="165" y="79"/>
                    <a:pt x="165" y="80"/>
                    <a:pt x="166" y="80"/>
                  </a:cubicBezTo>
                  <a:cubicBezTo>
                    <a:pt x="166" y="89"/>
                    <a:pt x="167" y="133"/>
                    <a:pt x="163" y="156"/>
                  </a:cubicBezTo>
                  <a:close/>
                  <a:moveTo>
                    <a:pt x="203" y="145"/>
                  </a:moveTo>
                  <a:cubicBezTo>
                    <a:pt x="200" y="145"/>
                    <a:pt x="193" y="145"/>
                    <a:pt x="187" y="145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93" y="134"/>
                    <a:pt x="201" y="135"/>
                    <a:pt x="205" y="136"/>
                  </a:cubicBezTo>
                  <a:lnTo>
                    <a:pt x="203" y="145"/>
                  </a:lnTo>
                  <a:close/>
                  <a:moveTo>
                    <a:pt x="206" y="131"/>
                  </a:moveTo>
                  <a:cubicBezTo>
                    <a:pt x="206" y="131"/>
                    <a:pt x="206" y="131"/>
                    <a:pt x="206" y="132"/>
                  </a:cubicBezTo>
                  <a:cubicBezTo>
                    <a:pt x="202" y="131"/>
                    <a:pt x="193" y="129"/>
                    <a:pt x="183" y="132"/>
                  </a:cubicBezTo>
                  <a:cubicBezTo>
                    <a:pt x="183" y="131"/>
                    <a:pt x="183" y="131"/>
                    <a:pt x="183" y="130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2" y="63"/>
                    <a:pt x="181" y="62"/>
                    <a:pt x="179" y="62"/>
                  </a:cubicBezTo>
                  <a:cubicBezTo>
                    <a:pt x="178" y="62"/>
                    <a:pt x="177" y="63"/>
                    <a:pt x="177" y="64"/>
                  </a:cubicBezTo>
                  <a:cubicBezTo>
                    <a:pt x="177" y="75"/>
                    <a:pt x="177" y="75"/>
                    <a:pt x="177" y="75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168" y="76"/>
                    <a:pt x="164" y="74"/>
                    <a:pt x="163" y="61"/>
                  </a:cubicBezTo>
                  <a:cubicBezTo>
                    <a:pt x="161" y="48"/>
                    <a:pt x="166" y="34"/>
                    <a:pt x="168" y="29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9" y="34"/>
                    <a:pt x="179" y="34"/>
                    <a:pt x="179" y="3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1" y="86"/>
                    <a:pt x="211" y="86"/>
                    <a:pt x="211" y="88"/>
                  </a:cubicBezTo>
                  <a:lnTo>
                    <a:pt x="20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PA-任意多边形 318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19939403" y="2826973"/>
              <a:ext cx="58738" cy="134938"/>
            </a:xfrm>
            <a:custGeom>
              <a:avLst/>
              <a:gdLst>
                <a:gd name="T0" fmla="*/ 19 w 22"/>
                <a:gd name="T1" fmla="*/ 0 h 50"/>
                <a:gd name="T2" fmla="*/ 9 w 22"/>
                <a:gd name="T3" fmla="*/ 2 h 50"/>
                <a:gd name="T4" fmla="*/ 7 w 22"/>
                <a:gd name="T5" fmla="*/ 4 h 50"/>
                <a:gd name="T6" fmla="*/ 1 w 22"/>
                <a:gd name="T7" fmla="*/ 27 h 50"/>
                <a:gd name="T8" fmla="*/ 1 w 22"/>
                <a:gd name="T9" fmla="*/ 28 h 50"/>
                <a:gd name="T10" fmla="*/ 6 w 22"/>
                <a:gd name="T11" fmla="*/ 48 h 50"/>
                <a:gd name="T12" fmla="*/ 7 w 22"/>
                <a:gd name="T13" fmla="*/ 50 h 50"/>
                <a:gd name="T14" fmla="*/ 8 w 22"/>
                <a:gd name="T15" fmla="*/ 50 h 50"/>
                <a:gd name="T16" fmla="*/ 9 w 22"/>
                <a:gd name="T17" fmla="*/ 50 h 50"/>
                <a:gd name="T18" fmla="*/ 19 w 22"/>
                <a:gd name="T19" fmla="*/ 46 h 50"/>
                <a:gd name="T20" fmla="*/ 20 w 22"/>
                <a:gd name="T21" fmla="*/ 44 h 50"/>
                <a:gd name="T22" fmla="*/ 22 w 22"/>
                <a:gd name="T23" fmla="*/ 3 h 50"/>
                <a:gd name="T24" fmla="*/ 22 w 22"/>
                <a:gd name="T25" fmla="*/ 1 h 50"/>
                <a:gd name="T26" fmla="*/ 19 w 22"/>
                <a:gd name="T27" fmla="*/ 0 h 50"/>
                <a:gd name="T28" fmla="*/ 16 w 22"/>
                <a:gd name="T29" fmla="*/ 42 h 50"/>
                <a:gd name="T30" fmla="*/ 10 w 22"/>
                <a:gd name="T31" fmla="*/ 44 h 50"/>
                <a:gd name="T32" fmla="*/ 5 w 22"/>
                <a:gd name="T33" fmla="*/ 27 h 50"/>
                <a:gd name="T34" fmla="*/ 11 w 22"/>
                <a:gd name="T35" fmla="*/ 7 h 50"/>
                <a:gd name="T36" fmla="*/ 17 w 22"/>
                <a:gd name="T37" fmla="*/ 5 h 50"/>
                <a:gd name="T38" fmla="*/ 16 w 22"/>
                <a:gd name="T39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50">
                  <a:moveTo>
                    <a:pt x="19" y="0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3"/>
                    <a:pt x="7" y="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1" y="28"/>
                    <a:pt x="1" y="28"/>
                  </a:cubicBezTo>
                  <a:cubicBezTo>
                    <a:pt x="5" y="35"/>
                    <a:pt x="6" y="48"/>
                    <a:pt x="6" y="48"/>
                  </a:cubicBezTo>
                  <a:cubicBezTo>
                    <a:pt x="6" y="49"/>
                    <a:pt x="6" y="49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5"/>
                    <a:pt x="20" y="44"/>
                    <a:pt x="20" y="4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1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lose/>
                  <a:moveTo>
                    <a:pt x="16" y="42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0"/>
                    <a:pt x="8" y="32"/>
                    <a:pt x="5" y="2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PA-任意多边形 319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9723503" y="2826973"/>
              <a:ext cx="61913" cy="134938"/>
            </a:xfrm>
            <a:custGeom>
              <a:avLst/>
              <a:gdLst>
                <a:gd name="T0" fmla="*/ 15 w 23"/>
                <a:gd name="T1" fmla="*/ 4 h 50"/>
                <a:gd name="T2" fmla="*/ 13 w 23"/>
                <a:gd name="T3" fmla="*/ 2 h 50"/>
                <a:gd name="T4" fmla="*/ 3 w 23"/>
                <a:gd name="T5" fmla="*/ 0 h 50"/>
                <a:gd name="T6" fmla="*/ 1 w 23"/>
                <a:gd name="T7" fmla="*/ 1 h 50"/>
                <a:gd name="T8" fmla="*/ 1 w 23"/>
                <a:gd name="T9" fmla="*/ 3 h 50"/>
                <a:gd name="T10" fmla="*/ 3 w 23"/>
                <a:gd name="T11" fmla="*/ 44 h 50"/>
                <a:gd name="T12" fmla="*/ 4 w 23"/>
                <a:gd name="T13" fmla="*/ 46 h 50"/>
                <a:gd name="T14" fmla="*/ 14 w 23"/>
                <a:gd name="T15" fmla="*/ 50 h 50"/>
                <a:gd name="T16" fmla="*/ 15 w 23"/>
                <a:gd name="T17" fmla="*/ 50 h 50"/>
                <a:gd name="T18" fmla="*/ 16 w 23"/>
                <a:gd name="T19" fmla="*/ 50 h 50"/>
                <a:gd name="T20" fmla="*/ 17 w 23"/>
                <a:gd name="T21" fmla="*/ 48 h 50"/>
                <a:gd name="T22" fmla="*/ 22 w 23"/>
                <a:gd name="T23" fmla="*/ 28 h 50"/>
                <a:gd name="T24" fmla="*/ 22 w 23"/>
                <a:gd name="T25" fmla="*/ 27 h 50"/>
                <a:gd name="T26" fmla="*/ 15 w 23"/>
                <a:gd name="T27" fmla="*/ 4 h 50"/>
                <a:gd name="T28" fmla="*/ 13 w 23"/>
                <a:gd name="T29" fmla="*/ 44 h 50"/>
                <a:gd name="T30" fmla="*/ 7 w 23"/>
                <a:gd name="T31" fmla="*/ 42 h 50"/>
                <a:gd name="T32" fmla="*/ 5 w 23"/>
                <a:gd name="T33" fmla="*/ 5 h 50"/>
                <a:gd name="T34" fmla="*/ 11 w 23"/>
                <a:gd name="T35" fmla="*/ 7 h 50"/>
                <a:gd name="T36" fmla="*/ 18 w 23"/>
                <a:gd name="T37" fmla="*/ 27 h 50"/>
                <a:gd name="T38" fmla="*/ 13 w 23"/>
                <a:gd name="T3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50">
                  <a:moveTo>
                    <a:pt x="15" y="4"/>
                  </a:moveTo>
                  <a:cubicBezTo>
                    <a:pt x="15" y="3"/>
                    <a:pt x="14" y="2"/>
                    <a:pt x="1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5"/>
                    <a:pt x="4" y="46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5" y="50"/>
                    <a:pt x="15" y="50"/>
                    <a:pt x="16" y="50"/>
                  </a:cubicBezTo>
                  <a:cubicBezTo>
                    <a:pt x="16" y="49"/>
                    <a:pt x="17" y="49"/>
                    <a:pt x="17" y="48"/>
                  </a:cubicBezTo>
                  <a:cubicBezTo>
                    <a:pt x="17" y="48"/>
                    <a:pt x="18" y="35"/>
                    <a:pt x="22" y="28"/>
                  </a:cubicBezTo>
                  <a:cubicBezTo>
                    <a:pt x="23" y="28"/>
                    <a:pt x="23" y="27"/>
                    <a:pt x="22" y="27"/>
                  </a:cubicBezTo>
                  <a:lnTo>
                    <a:pt x="15" y="4"/>
                  </a:lnTo>
                  <a:close/>
                  <a:moveTo>
                    <a:pt x="13" y="44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5" y="32"/>
                    <a:pt x="13" y="40"/>
                    <a:pt x="1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PA-组合 3"/>
          <p:cNvGrpSpPr/>
          <p:nvPr>
            <p:custDataLst>
              <p:tags r:id="rId29"/>
            </p:custDataLst>
          </p:nvPr>
        </p:nvGrpSpPr>
        <p:grpSpPr>
          <a:xfrm>
            <a:off x="5805014" y="4844224"/>
            <a:ext cx="433388" cy="644525"/>
            <a:chOff x="12473391" y="4990735"/>
            <a:chExt cx="433388" cy="644525"/>
          </a:xfrm>
          <a:solidFill>
            <a:schemeClr val="accent1"/>
          </a:solidFill>
        </p:grpSpPr>
        <p:sp>
          <p:nvSpPr>
            <p:cNvPr id="226" name="PA-任意多边形 325"/>
            <p:cNvSpPr/>
            <p:nvPr>
              <p:custDataLst>
                <p:tags r:id="rId30"/>
              </p:custDataLst>
            </p:nvPr>
          </p:nvSpPr>
          <p:spPr bwMode="auto">
            <a:xfrm>
              <a:off x="12636903" y="5424123"/>
              <a:ext cx="15875" cy="15875"/>
            </a:xfrm>
            <a:custGeom>
              <a:avLst/>
              <a:gdLst>
                <a:gd name="T0" fmla="*/ 2 w 6"/>
                <a:gd name="T1" fmla="*/ 5 h 6"/>
                <a:gd name="T2" fmla="*/ 2 w 6"/>
                <a:gd name="T3" fmla="*/ 6 h 6"/>
                <a:gd name="T4" fmla="*/ 3 w 6"/>
                <a:gd name="T5" fmla="*/ 6 h 6"/>
                <a:gd name="T6" fmla="*/ 4 w 6"/>
                <a:gd name="T7" fmla="*/ 6 h 6"/>
                <a:gd name="T8" fmla="*/ 4 w 6"/>
                <a:gd name="T9" fmla="*/ 6 h 6"/>
                <a:gd name="T10" fmla="*/ 5 w 6"/>
                <a:gd name="T11" fmla="*/ 5 h 6"/>
                <a:gd name="T12" fmla="*/ 5 w 6"/>
                <a:gd name="T13" fmla="*/ 5 h 6"/>
                <a:gd name="T14" fmla="*/ 6 w 6"/>
                <a:gd name="T15" fmla="*/ 3 h 6"/>
                <a:gd name="T16" fmla="*/ 6 w 6"/>
                <a:gd name="T17" fmla="*/ 2 h 6"/>
                <a:gd name="T18" fmla="*/ 6 w 6"/>
                <a:gd name="T19" fmla="*/ 2 h 6"/>
                <a:gd name="T20" fmla="*/ 5 w 6"/>
                <a:gd name="T21" fmla="*/ 1 h 6"/>
                <a:gd name="T22" fmla="*/ 5 w 6"/>
                <a:gd name="T23" fmla="*/ 1 h 6"/>
                <a:gd name="T24" fmla="*/ 5 w 6"/>
                <a:gd name="T25" fmla="*/ 1 h 6"/>
                <a:gd name="T26" fmla="*/ 4 w 6"/>
                <a:gd name="T27" fmla="*/ 0 h 6"/>
                <a:gd name="T28" fmla="*/ 4 w 6"/>
                <a:gd name="T29" fmla="*/ 0 h 6"/>
                <a:gd name="T30" fmla="*/ 3 w 6"/>
                <a:gd name="T31" fmla="*/ 0 h 6"/>
                <a:gd name="T32" fmla="*/ 2 w 6"/>
                <a:gd name="T33" fmla="*/ 0 h 6"/>
                <a:gd name="T34" fmla="*/ 2 w 6"/>
                <a:gd name="T35" fmla="*/ 0 h 6"/>
                <a:gd name="T36" fmla="*/ 2 w 6"/>
                <a:gd name="T37" fmla="*/ 1 h 6"/>
                <a:gd name="T38" fmla="*/ 1 w 6"/>
                <a:gd name="T39" fmla="*/ 1 h 6"/>
                <a:gd name="T40" fmla="*/ 1 w 6"/>
                <a:gd name="T41" fmla="*/ 1 h 6"/>
                <a:gd name="T42" fmla="*/ 0 w 6"/>
                <a:gd name="T43" fmla="*/ 2 h 6"/>
                <a:gd name="T44" fmla="*/ 0 w 6"/>
                <a:gd name="T45" fmla="*/ 2 h 6"/>
                <a:gd name="T46" fmla="*/ 0 w 6"/>
                <a:gd name="T47" fmla="*/ 3 h 6"/>
                <a:gd name="T48" fmla="*/ 1 w 6"/>
                <a:gd name="T49" fmla="*/ 5 h 6"/>
                <a:gd name="T50" fmla="*/ 2 w 6"/>
                <a:gd name="T5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" h="6">
                  <a:moveTo>
                    <a:pt x="2" y="5"/>
                  </a:moveTo>
                  <a:cubicBezTo>
                    <a:pt x="2" y="5"/>
                    <a:pt x="2" y="5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PA-任意多边形 326"/>
            <p:cNvSpPr/>
            <p:nvPr>
              <p:custDataLst>
                <p:tags r:id="rId31"/>
              </p:custDataLst>
            </p:nvPr>
          </p:nvSpPr>
          <p:spPr bwMode="auto">
            <a:xfrm>
              <a:off x="12508316" y="5474923"/>
              <a:ext cx="198438" cy="15875"/>
            </a:xfrm>
            <a:custGeom>
              <a:avLst/>
              <a:gdLst>
                <a:gd name="T0" fmla="*/ 71 w 74"/>
                <a:gd name="T1" fmla="*/ 6 h 6"/>
                <a:gd name="T2" fmla="*/ 74 w 74"/>
                <a:gd name="T3" fmla="*/ 3 h 6"/>
                <a:gd name="T4" fmla="*/ 71 w 74"/>
                <a:gd name="T5" fmla="*/ 0 h 6"/>
                <a:gd name="T6" fmla="*/ 2 w 74"/>
                <a:gd name="T7" fmla="*/ 0 h 6"/>
                <a:gd name="T8" fmla="*/ 0 w 74"/>
                <a:gd name="T9" fmla="*/ 3 h 6"/>
                <a:gd name="T10" fmla="*/ 2 w 74"/>
                <a:gd name="T11" fmla="*/ 6 h 6"/>
                <a:gd name="T12" fmla="*/ 71 w 7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1" y="6"/>
                  </a:moveTo>
                  <a:cubicBezTo>
                    <a:pt x="73" y="6"/>
                    <a:pt x="74" y="4"/>
                    <a:pt x="74" y="3"/>
                  </a:cubicBezTo>
                  <a:cubicBezTo>
                    <a:pt x="74" y="1"/>
                    <a:pt x="73" y="0"/>
                    <a:pt x="7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lnTo>
                    <a:pt x="7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PA-任意多边形 327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2497203" y="4990735"/>
              <a:ext cx="382588" cy="385763"/>
            </a:xfrm>
            <a:custGeom>
              <a:avLst/>
              <a:gdLst>
                <a:gd name="T0" fmla="*/ 139 w 142"/>
                <a:gd name="T1" fmla="*/ 144 h 144"/>
                <a:gd name="T2" fmla="*/ 142 w 142"/>
                <a:gd name="T3" fmla="*/ 116 h 144"/>
                <a:gd name="T4" fmla="*/ 132 w 142"/>
                <a:gd name="T5" fmla="*/ 113 h 144"/>
                <a:gd name="T6" fmla="*/ 114 w 142"/>
                <a:gd name="T7" fmla="*/ 43 h 144"/>
                <a:gd name="T8" fmla="*/ 89 w 142"/>
                <a:gd name="T9" fmla="*/ 29 h 144"/>
                <a:gd name="T10" fmla="*/ 93 w 142"/>
                <a:gd name="T11" fmla="*/ 21 h 144"/>
                <a:gd name="T12" fmla="*/ 90 w 142"/>
                <a:gd name="T13" fmla="*/ 13 h 144"/>
                <a:gd name="T14" fmla="*/ 85 w 142"/>
                <a:gd name="T15" fmla="*/ 8 h 144"/>
                <a:gd name="T16" fmla="*/ 81 w 142"/>
                <a:gd name="T17" fmla="*/ 3 h 144"/>
                <a:gd name="T18" fmla="*/ 73 w 142"/>
                <a:gd name="T19" fmla="*/ 1 h 144"/>
                <a:gd name="T20" fmla="*/ 66 w 142"/>
                <a:gd name="T21" fmla="*/ 3 h 144"/>
                <a:gd name="T22" fmla="*/ 59 w 142"/>
                <a:gd name="T23" fmla="*/ 5 h 144"/>
                <a:gd name="T24" fmla="*/ 54 w 142"/>
                <a:gd name="T25" fmla="*/ 10 h 144"/>
                <a:gd name="T26" fmla="*/ 52 w 142"/>
                <a:gd name="T27" fmla="*/ 17 h 144"/>
                <a:gd name="T28" fmla="*/ 50 w 142"/>
                <a:gd name="T29" fmla="*/ 24 h 144"/>
                <a:gd name="T30" fmla="*/ 51 w 142"/>
                <a:gd name="T31" fmla="*/ 29 h 144"/>
                <a:gd name="T32" fmla="*/ 11 w 142"/>
                <a:gd name="T33" fmla="*/ 86 h 144"/>
                <a:gd name="T34" fmla="*/ 3 w 142"/>
                <a:gd name="T35" fmla="*/ 113 h 144"/>
                <a:gd name="T36" fmla="*/ 0 w 142"/>
                <a:gd name="T37" fmla="*/ 141 h 144"/>
                <a:gd name="T38" fmla="*/ 57 w 142"/>
                <a:gd name="T39" fmla="*/ 20 h 144"/>
                <a:gd name="T40" fmla="*/ 58 w 142"/>
                <a:gd name="T41" fmla="*/ 15 h 144"/>
                <a:gd name="T42" fmla="*/ 62 w 142"/>
                <a:gd name="T43" fmla="*/ 12 h 144"/>
                <a:gd name="T44" fmla="*/ 67 w 142"/>
                <a:gd name="T45" fmla="*/ 9 h 144"/>
                <a:gd name="T46" fmla="*/ 71 w 142"/>
                <a:gd name="T47" fmla="*/ 7 h 144"/>
                <a:gd name="T48" fmla="*/ 76 w 142"/>
                <a:gd name="T49" fmla="*/ 9 h 144"/>
                <a:gd name="T50" fmla="*/ 81 w 142"/>
                <a:gd name="T51" fmla="*/ 12 h 144"/>
                <a:gd name="T52" fmla="*/ 85 w 142"/>
                <a:gd name="T53" fmla="*/ 15 h 144"/>
                <a:gd name="T54" fmla="*/ 85 w 142"/>
                <a:gd name="T55" fmla="*/ 20 h 144"/>
                <a:gd name="T56" fmla="*/ 85 w 142"/>
                <a:gd name="T57" fmla="*/ 25 h 144"/>
                <a:gd name="T58" fmla="*/ 84 w 142"/>
                <a:gd name="T59" fmla="*/ 27 h 144"/>
                <a:gd name="T60" fmla="*/ 60 w 142"/>
                <a:gd name="T61" fmla="*/ 27 h 144"/>
                <a:gd name="T62" fmla="*/ 58 w 142"/>
                <a:gd name="T63" fmla="*/ 26 h 144"/>
                <a:gd name="T64" fmla="*/ 56 w 142"/>
                <a:gd name="T65" fmla="*/ 22 h 144"/>
                <a:gd name="T66" fmla="*/ 16 w 142"/>
                <a:gd name="T67" fmla="*/ 83 h 144"/>
                <a:gd name="T68" fmla="*/ 126 w 142"/>
                <a:gd name="T69" fmla="*/ 83 h 144"/>
                <a:gd name="T70" fmla="*/ 124 w 142"/>
                <a:gd name="T71" fmla="*/ 85 h 144"/>
                <a:gd name="T72" fmla="*/ 111 w 142"/>
                <a:gd name="T73" fmla="*/ 81 h 144"/>
                <a:gd name="T74" fmla="*/ 82 w 142"/>
                <a:gd name="T75" fmla="*/ 81 h 144"/>
                <a:gd name="T76" fmla="*/ 60 w 142"/>
                <a:gd name="T77" fmla="*/ 81 h 144"/>
                <a:gd name="T78" fmla="*/ 32 w 142"/>
                <a:gd name="T79" fmla="*/ 81 h 144"/>
                <a:gd name="T80" fmla="*/ 18 w 142"/>
                <a:gd name="T81" fmla="*/ 85 h 144"/>
                <a:gd name="T82" fmla="*/ 16 w 142"/>
                <a:gd name="T83" fmla="*/ 83 h 144"/>
                <a:gd name="T84" fmla="*/ 18 w 142"/>
                <a:gd name="T85" fmla="*/ 90 h 144"/>
                <a:gd name="T86" fmla="*/ 35 w 142"/>
                <a:gd name="T87" fmla="*/ 85 h 144"/>
                <a:gd name="T88" fmla="*/ 57 w 142"/>
                <a:gd name="T89" fmla="*/ 85 h 144"/>
                <a:gd name="T90" fmla="*/ 85 w 142"/>
                <a:gd name="T91" fmla="*/ 85 h 144"/>
                <a:gd name="T92" fmla="*/ 107 w 142"/>
                <a:gd name="T93" fmla="*/ 85 h 144"/>
                <a:gd name="T94" fmla="*/ 124 w 142"/>
                <a:gd name="T95" fmla="*/ 90 h 144"/>
                <a:gd name="T96" fmla="*/ 126 w 142"/>
                <a:gd name="T97" fmla="*/ 113 h 144"/>
                <a:gd name="T98" fmla="*/ 16 w 142"/>
                <a:gd name="T99" fmla="*/ 90 h 144"/>
                <a:gd name="T100" fmla="*/ 136 w 142"/>
                <a:gd name="T101" fmla="*/ 119 h 144"/>
                <a:gd name="T102" fmla="*/ 6 w 142"/>
                <a:gd name="T103" fmla="*/ 1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144">
                  <a:moveTo>
                    <a:pt x="3" y="144"/>
                  </a:moveTo>
                  <a:cubicBezTo>
                    <a:pt x="139" y="144"/>
                    <a:pt x="139" y="144"/>
                    <a:pt x="139" y="144"/>
                  </a:cubicBezTo>
                  <a:cubicBezTo>
                    <a:pt x="141" y="144"/>
                    <a:pt x="142" y="143"/>
                    <a:pt x="142" y="141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4"/>
                    <a:pt x="141" y="113"/>
                    <a:pt x="139" y="113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2" y="70"/>
                    <a:pt x="125" y="55"/>
                    <a:pt x="114" y="43"/>
                  </a:cubicBezTo>
                  <a:cubicBezTo>
                    <a:pt x="108" y="37"/>
                    <a:pt x="100" y="32"/>
                    <a:pt x="92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3"/>
                    <a:pt x="93" y="22"/>
                    <a:pt x="93" y="21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2"/>
                    <a:pt x="90" y="11"/>
                    <a:pt x="89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2" y="3"/>
                    <a:pt x="81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0"/>
                    <a:pt x="71" y="0"/>
                    <a:pt x="70" y="1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1" y="3"/>
                    <a:pt x="60" y="4"/>
                    <a:pt x="59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3" y="11"/>
                    <a:pt x="52" y="12"/>
                    <a:pt x="52" y="13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22"/>
                    <a:pt x="49" y="23"/>
                    <a:pt x="50" y="24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42" y="32"/>
                    <a:pt x="35" y="37"/>
                    <a:pt x="29" y="43"/>
                  </a:cubicBezTo>
                  <a:cubicBezTo>
                    <a:pt x="17" y="55"/>
                    <a:pt x="11" y="70"/>
                    <a:pt x="11" y="86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2" y="113"/>
                    <a:pt x="0" y="114"/>
                    <a:pt x="0" y="11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2" y="144"/>
                    <a:pt x="3" y="144"/>
                  </a:cubicBezTo>
                  <a:close/>
                  <a:moveTo>
                    <a:pt x="57" y="20"/>
                  </a:moveTo>
                  <a:cubicBezTo>
                    <a:pt x="58" y="19"/>
                    <a:pt x="58" y="18"/>
                    <a:pt x="58" y="1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62" y="12"/>
                    <a:pt x="62" y="12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9"/>
                    <a:pt x="68" y="9"/>
                    <a:pt x="68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5" y="9"/>
                    <a:pt x="75" y="9"/>
                    <a:pt x="76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3"/>
                    <a:pt x="82" y="1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8"/>
                    <a:pt x="85" y="19"/>
                    <a:pt x="85" y="20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5" y="25"/>
                    <a:pt x="85" y="25"/>
                    <a:pt x="85" y="26"/>
                  </a:cubicBezTo>
                  <a:cubicBezTo>
                    <a:pt x="84" y="27"/>
                    <a:pt x="84" y="27"/>
                    <a:pt x="84" y="27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75" y="25"/>
                    <a:pt x="67" y="25"/>
                    <a:pt x="60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5"/>
                    <a:pt x="57" y="25"/>
                    <a:pt x="57" y="25"/>
                  </a:cubicBezTo>
                  <a:cubicBezTo>
                    <a:pt x="56" y="22"/>
                    <a:pt x="56" y="22"/>
                    <a:pt x="56" y="22"/>
                  </a:cubicBezTo>
                  <a:lnTo>
                    <a:pt x="57" y="20"/>
                  </a:lnTo>
                  <a:close/>
                  <a:moveTo>
                    <a:pt x="16" y="83"/>
                  </a:moveTo>
                  <a:cubicBezTo>
                    <a:pt x="18" y="54"/>
                    <a:pt x="42" y="31"/>
                    <a:pt x="71" y="31"/>
                  </a:cubicBezTo>
                  <a:cubicBezTo>
                    <a:pt x="100" y="31"/>
                    <a:pt x="124" y="54"/>
                    <a:pt x="126" y="83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3" y="85"/>
                    <a:pt x="122" y="85"/>
                    <a:pt x="121" y="85"/>
                  </a:cubicBezTo>
                  <a:cubicBezTo>
                    <a:pt x="116" y="85"/>
                    <a:pt x="113" y="83"/>
                    <a:pt x="111" y="81"/>
                  </a:cubicBezTo>
                  <a:cubicBezTo>
                    <a:pt x="107" y="78"/>
                    <a:pt x="103" y="75"/>
                    <a:pt x="96" y="75"/>
                  </a:cubicBezTo>
                  <a:cubicBezTo>
                    <a:pt x="89" y="75"/>
                    <a:pt x="85" y="78"/>
                    <a:pt x="82" y="81"/>
                  </a:cubicBezTo>
                  <a:cubicBezTo>
                    <a:pt x="79" y="83"/>
                    <a:pt x="76" y="85"/>
                    <a:pt x="71" y="85"/>
                  </a:cubicBezTo>
                  <a:cubicBezTo>
                    <a:pt x="66" y="85"/>
                    <a:pt x="63" y="83"/>
                    <a:pt x="60" y="81"/>
                  </a:cubicBezTo>
                  <a:cubicBezTo>
                    <a:pt x="57" y="78"/>
                    <a:pt x="53" y="75"/>
                    <a:pt x="46" y="75"/>
                  </a:cubicBezTo>
                  <a:cubicBezTo>
                    <a:pt x="39" y="75"/>
                    <a:pt x="35" y="78"/>
                    <a:pt x="32" y="81"/>
                  </a:cubicBezTo>
                  <a:cubicBezTo>
                    <a:pt x="29" y="83"/>
                    <a:pt x="26" y="85"/>
                    <a:pt x="21" y="85"/>
                  </a:cubicBezTo>
                  <a:cubicBezTo>
                    <a:pt x="20" y="85"/>
                    <a:pt x="19" y="85"/>
                    <a:pt x="18" y="85"/>
                  </a:cubicBezTo>
                  <a:cubicBezTo>
                    <a:pt x="16" y="84"/>
                    <a:pt x="16" y="84"/>
                    <a:pt x="16" y="84"/>
                  </a:cubicBezTo>
                  <a:lnTo>
                    <a:pt x="16" y="83"/>
                  </a:lnTo>
                  <a:close/>
                  <a:moveTo>
                    <a:pt x="16" y="90"/>
                  </a:move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20" y="90"/>
                    <a:pt x="21" y="90"/>
                  </a:cubicBezTo>
                  <a:cubicBezTo>
                    <a:pt x="28" y="90"/>
                    <a:pt x="32" y="87"/>
                    <a:pt x="35" y="85"/>
                  </a:cubicBezTo>
                  <a:cubicBezTo>
                    <a:pt x="38" y="82"/>
                    <a:pt x="41" y="80"/>
                    <a:pt x="46" y="80"/>
                  </a:cubicBezTo>
                  <a:cubicBezTo>
                    <a:pt x="51" y="80"/>
                    <a:pt x="54" y="82"/>
                    <a:pt x="57" y="85"/>
                  </a:cubicBezTo>
                  <a:cubicBezTo>
                    <a:pt x="60" y="87"/>
                    <a:pt x="64" y="90"/>
                    <a:pt x="71" y="90"/>
                  </a:cubicBezTo>
                  <a:cubicBezTo>
                    <a:pt x="78" y="90"/>
                    <a:pt x="82" y="87"/>
                    <a:pt x="85" y="85"/>
                  </a:cubicBezTo>
                  <a:cubicBezTo>
                    <a:pt x="88" y="82"/>
                    <a:pt x="91" y="80"/>
                    <a:pt x="96" y="80"/>
                  </a:cubicBezTo>
                  <a:cubicBezTo>
                    <a:pt x="102" y="80"/>
                    <a:pt x="104" y="82"/>
                    <a:pt x="107" y="85"/>
                  </a:cubicBezTo>
                  <a:cubicBezTo>
                    <a:pt x="110" y="87"/>
                    <a:pt x="114" y="90"/>
                    <a:pt x="121" y="90"/>
                  </a:cubicBezTo>
                  <a:cubicBezTo>
                    <a:pt x="122" y="90"/>
                    <a:pt x="123" y="90"/>
                    <a:pt x="124" y="90"/>
                  </a:cubicBezTo>
                  <a:cubicBezTo>
                    <a:pt x="126" y="90"/>
                    <a:pt x="126" y="90"/>
                    <a:pt x="126" y="90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6" y="113"/>
                    <a:pt x="16" y="113"/>
                    <a:pt x="16" y="113"/>
                  </a:cubicBezTo>
                  <a:lnTo>
                    <a:pt x="16" y="90"/>
                  </a:lnTo>
                  <a:close/>
                  <a:moveTo>
                    <a:pt x="6" y="119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38"/>
                    <a:pt x="136" y="138"/>
                    <a:pt x="136" y="138"/>
                  </a:cubicBezTo>
                  <a:cubicBezTo>
                    <a:pt x="6" y="138"/>
                    <a:pt x="6" y="138"/>
                    <a:pt x="6" y="138"/>
                  </a:cubicBezTo>
                  <a:lnTo>
                    <a:pt x="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PA-任意多边形 328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2473391" y="5400310"/>
              <a:ext cx="433388" cy="234950"/>
            </a:xfrm>
            <a:custGeom>
              <a:avLst/>
              <a:gdLst>
                <a:gd name="T0" fmla="*/ 138 w 161"/>
                <a:gd name="T1" fmla="*/ 88 h 88"/>
                <a:gd name="T2" fmla="*/ 141 w 161"/>
                <a:gd name="T3" fmla="*/ 85 h 88"/>
                <a:gd name="T4" fmla="*/ 141 w 161"/>
                <a:gd name="T5" fmla="*/ 53 h 88"/>
                <a:gd name="T6" fmla="*/ 158 w 161"/>
                <a:gd name="T7" fmla="*/ 53 h 88"/>
                <a:gd name="T8" fmla="*/ 161 w 161"/>
                <a:gd name="T9" fmla="*/ 50 h 88"/>
                <a:gd name="T10" fmla="*/ 161 w 161"/>
                <a:gd name="T11" fmla="*/ 12 h 88"/>
                <a:gd name="T12" fmla="*/ 158 w 161"/>
                <a:gd name="T13" fmla="*/ 9 h 88"/>
                <a:gd name="T14" fmla="*/ 141 w 161"/>
                <a:gd name="T15" fmla="*/ 9 h 88"/>
                <a:gd name="T16" fmla="*/ 140 w 161"/>
                <a:gd name="T17" fmla="*/ 8 h 88"/>
                <a:gd name="T18" fmla="*/ 130 w 161"/>
                <a:gd name="T19" fmla="*/ 0 h 88"/>
                <a:gd name="T20" fmla="*/ 107 w 161"/>
                <a:gd name="T21" fmla="*/ 0 h 88"/>
                <a:gd name="T22" fmla="*/ 97 w 161"/>
                <a:gd name="T23" fmla="*/ 8 h 88"/>
                <a:gd name="T24" fmla="*/ 96 w 161"/>
                <a:gd name="T25" fmla="*/ 9 h 88"/>
                <a:gd name="T26" fmla="*/ 84 w 161"/>
                <a:gd name="T27" fmla="*/ 9 h 88"/>
                <a:gd name="T28" fmla="*/ 81 w 161"/>
                <a:gd name="T29" fmla="*/ 12 h 88"/>
                <a:gd name="T30" fmla="*/ 84 w 161"/>
                <a:gd name="T31" fmla="*/ 15 h 88"/>
                <a:gd name="T32" fmla="*/ 96 w 161"/>
                <a:gd name="T33" fmla="*/ 15 h 88"/>
                <a:gd name="T34" fmla="*/ 96 w 161"/>
                <a:gd name="T35" fmla="*/ 47 h 88"/>
                <a:gd name="T36" fmla="*/ 5 w 161"/>
                <a:gd name="T37" fmla="*/ 47 h 88"/>
                <a:gd name="T38" fmla="*/ 5 w 161"/>
                <a:gd name="T39" fmla="*/ 15 h 88"/>
                <a:gd name="T40" fmla="*/ 44 w 161"/>
                <a:gd name="T41" fmla="*/ 15 h 88"/>
                <a:gd name="T42" fmla="*/ 46 w 161"/>
                <a:gd name="T43" fmla="*/ 12 h 88"/>
                <a:gd name="T44" fmla="*/ 44 w 161"/>
                <a:gd name="T45" fmla="*/ 9 h 88"/>
                <a:gd name="T46" fmla="*/ 2 w 161"/>
                <a:gd name="T47" fmla="*/ 9 h 88"/>
                <a:gd name="T48" fmla="*/ 0 w 161"/>
                <a:gd name="T49" fmla="*/ 12 h 88"/>
                <a:gd name="T50" fmla="*/ 0 w 161"/>
                <a:gd name="T51" fmla="*/ 50 h 88"/>
                <a:gd name="T52" fmla="*/ 2 w 161"/>
                <a:gd name="T53" fmla="*/ 53 h 88"/>
                <a:gd name="T54" fmla="*/ 96 w 161"/>
                <a:gd name="T55" fmla="*/ 53 h 88"/>
                <a:gd name="T56" fmla="*/ 96 w 161"/>
                <a:gd name="T57" fmla="*/ 85 h 88"/>
                <a:gd name="T58" fmla="*/ 99 w 161"/>
                <a:gd name="T59" fmla="*/ 88 h 88"/>
                <a:gd name="T60" fmla="*/ 138 w 161"/>
                <a:gd name="T61" fmla="*/ 88 h 88"/>
                <a:gd name="T62" fmla="*/ 141 w 161"/>
                <a:gd name="T63" fmla="*/ 15 h 88"/>
                <a:gd name="T64" fmla="*/ 155 w 161"/>
                <a:gd name="T65" fmla="*/ 15 h 88"/>
                <a:gd name="T66" fmla="*/ 155 w 161"/>
                <a:gd name="T67" fmla="*/ 47 h 88"/>
                <a:gd name="T68" fmla="*/ 141 w 161"/>
                <a:gd name="T69" fmla="*/ 47 h 88"/>
                <a:gd name="T70" fmla="*/ 141 w 161"/>
                <a:gd name="T71" fmla="*/ 15 h 88"/>
                <a:gd name="T72" fmla="*/ 102 w 161"/>
                <a:gd name="T73" fmla="*/ 11 h 88"/>
                <a:gd name="T74" fmla="*/ 107 w 161"/>
                <a:gd name="T75" fmla="*/ 5 h 88"/>
                <a:gd name="T76" fmla="*/ 130 w 161"/>
                <a:gd name="T77" fmla="*/ 5 h 88"/>
                <a:gd name="T78" fmla="*/ 135 w 161"/>
                <a:gd name="T79" fmla="*/ 11 h 88"/>
                <a:gd name="T80" fmla="*/ 135 w 161"/>
                <a:gd name="T81" fmla="*/ 82 h 88"/>
                <a:gd name="T82" fmla="*/ 121 w 161"/>
                <a:gd name="T83" fmla="*/ 82 h 88"/>
                <a:gd name="T84" fmla="*/ 121 w 161"/>
                <a:gd name="T85" fmla="*/ 47 h 88"/>
                <a:gd name="T86" fmla="*/ 119 w 161"/>
                <a:gd name="T87" fmla="*/ 44 h 88"/>
                <a:gd name="T88" fmla="*/ 116 w 161"/>
                <a:gd name="T89" fmla="*/ 47 h 88"/>
                <a:gd name="T90" fmla="*/ 116 w 161"/>
                <a:gd name="T91" fmla="*/ 82 h 88"/>
                <a:gd name="T92" fmla="*/ 102 w 161"/>
                <a:gd name="T93" fmla="*/ 82 h 88"/>
                <a:gd name="T94" fmla="*/ 102 w 161"/>
                <a:gd name="T95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1" h="88">
                  <a:moveTo>
                    <a:pt x="138" y="88"/>
                  </a:moveTo>
                  <a:cubicBezTo>
                    <a:pt x="140" y="88"/>
                    <a:pt x="141" y="86"/>
                    <a:pt x="141" y="85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58" y="53"/>
                    <a:pt x="158" y="53"/>
                    <a:pt x="158" y="53"/>
                  </a:cubicBezTo>
                  <a:cubicBezTo>
                    <a:pt x="160" y="53"/>
                    <a:pt x="161" y="51"/>
                    <a:pt x="161" y="50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1" y="10"/>
                    <a:pt x="160" y="9"/>
                    <a:pt x="158" y="9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39" y="3"/>
                    <a:pt x="135" y="0"/>
                    <a:pt x="130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3" y="0"/>
                    <a:pt x="98" y="3"/>
                    <a:pt x="97" y="8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3" y="9"/>
                    <a:pt x="81" y="10"/>
                    <a:pt x="81" y="12"/>
                  </a:cubicBezTo>
                  <a:cubicBezTo>
                    <a:pt x="81" y="14"/>
                    <a:pt x="83" y="15"/>
                    <a:pt x="84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6" y="14"/>
                    <a:pt x="46" y="12"/>
                  </a:cubicBezTo>
                  <a:cubicBezTo>
                    <a:pt x="46" y="10"/>
                    <a:pt x="45" y="9"/>
                    <a:pt x="44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1" y="53"/>
                    <a:pt x="2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6"/>
                    <a:pt x="98" y="88"/>
                    <a:pt x="99" y="88"/>
                  </a:cubicBezTo>
                  <a:lnTo>
                    <a:pt x="138" y="88"/>
                  </a:lnTo>
                  <a:close/>
                  <a:moveTo>
                    <a:pt x="141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41" y="47"/>
                    <a:pt x="141" y="47"/>
                    <a:pt x="141" y="47"/>
                  </a:cubicBezTo>
                  <a:lnTo>
                    <a:pt x="141" y="15"/>
                  </a:lnTo>
                  <a:close/>
                  <a:moveTo>
                    <a:pt x="102" y="11"/>
                  </a:moveTo>
                  <a:cubicBezTo>
                    <a:pt x="102" y="8"/>
                    <a:pt x="104" y="5"/>
                    <a:pt x="107" y="5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33" y="5"/>
                    <a:pt x="135" y="8"/>
                    <a:pt x="135" y="11"/>
                  </a:cubicBezTo>
                  <a:cubicBezTo>
                    <a:pt x="135" y="82"/>
                    <a:pt x="135" y="82"/>
                    <a:pt x="135" y="82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5"/>
                    <a:pt x="120" y="44"/>
                    <a:pt x="119" y="44"/>
                  </a:cubicBezTo>
                  <a:cubicBezTo>
                    <a:pt x="117" y="44"/>
                    <a:pt x="116" y="45"/>
                    <a:pt x="116" y="47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02" y="82"/>
                    <a:pt x="102" y="82"/>
                    <a:pt x="102" y="82"/>
                  </a:cubicBezTo>
                  <a:lnTo>
                    <a:pt x="102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34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 decel="100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0" decel="100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 decel="100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800" decel="100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800" decel="100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8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800" decel="100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8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800" decel="100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800" decel="10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decel="10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00" decel="10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4" grpId="0" bldLvl="0" animBg="1"/>
      <p:bldP spid="75" grpId="0" bldLvl="0" animBg="1"/>
      <p:bldP spid="76" grpId="0" bldLvl="0" animBg="1"/>
      <p:bldP spid="77" grpId="0"/>
      <p:bldP spid="78" grpId="0"/>
      <p:bldP spid="79" grpId="0"/>
      <p:bldP spid="80" grpId="0"/>
      <p:bldP spid="82" grpId="0" bldLvl="0" animBg="1"/>
      <p:bldP spid="83" grpId="0"/>
      <p:bldP spid="84" grpId="0"/>
      <p:bldP spid="86" grpId="0" bldLvl="0" animBg="1"/>
      <p:bldP spid="87" grpId="0"/>
      <p:bldP spid="88" grpId="0"/>
      <p:bldP spid="18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-PicturePlaceholder 19"/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>
          <a:blip r:embed="rId2" cstate="print">
            <a:grayscl/>
          </a:blip>
          <a:srcRect/>
          <a:stretch>
            <a:fillRect/>
          </a:stretch>
        </p:blipFill>
        <p:spPr/>
      </p:pic>
      <p:sp>
        <p:nvSpPr>
          <p:cNvPr id="3" name="PA-AutoShape 2"/>
          <p:cNvSpPr/>
          <p:nvPr>
            <p:custDataLst>
              <p:tags r:id="rId3"/>
            </p:custDataLst>
          </p:nvPr>
        </p:nvSpPr>
        <p:spPr bwMode="auto">
          <a:xfrm>
            <a:off x="4963886" y="1582315"/>
            <a:ext cx="2264228" cy="245047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PA-直接连接符 5"/>
          <p:cNvCxnSpPr/>
          <p:nvPr>
            <p:custDataLst>
              <p:tags r:id="rId4"/>
            </p:custDataLst>
          </p:nvPr>
        </p:nvCxnSpPr>
        <p:spPr>
          <a:xfrm flipV="1">
            <a:off x="6096000" y="1041278"/>
            <a:ext cx="0" cy="1766276"/>
          </a:xfrm>
          <a:prstGeom prst="line">
            <a:avLst/>
          </a:prstGeom>
          <a:ln w="508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PA-直接连接符 7"/>
          <p:cNvCxnSpPr/>
          <p:nvPr>
            <p:custDataLst>
              <p:tags r:id="rId5"/>
            </p:custDataLst>
          </p:nvPr>
        </p:nvCxnSpPr>
        <p:spPr>
          <a:xfrm>
            <a:off x="6096000" y="2807554"/>
            <a:ext cx="1513114" cy="914400"/>
          </a:xfrm>
          <a:prstGeom prst="line">
            <a:avLst/>
          </a:prstGeom>
          <a:ln w="508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A-直接连接符 8"/>
          <p:cNvCxnSpPr/>
          <p:nvPr>
            <p:custDataLst>
              <p:tags r:id="rId6"/>
            </p:custDataLst>
          </p:nvPr>
        </p:nvCxnSpPr>
        <p:spPr>
          <a:xfrm flipH="1">
            <a:off x="4582886" y="2807554"/>
            <a:ext cx="1513114" cy="914400"/>
          </a:xfrm>
          <a:prstGeom prst="line">
            <a:avLst/>
          </a:prstGeom>
          <a:ln w="508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-文本框 16"/>
          <p:cNvSpPr txBox="1"/>
          <p:nvPr>
            <p:custDataLst>
              <p:tags r:id="rId7"/>
            </p:custDataLst>
          </p:nvPr>
        </p:nvSpPr>
        <p:spPr>
          <a:xfrm>
            <a:off x="8171527" y="1918400"/>
            <a:ext cx="2080057" cy="8891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-文本框 17"/>
          <p:cNvSpPr txBox="1"/>
          <p:nvPr>
            <p:custDataLst>
              <p:tags r:id="rId8"/>
            </p:custDataLst>
          </p:nvPr>
        </p:nvSpPr>
        <p:spPr>
          <a:xfrm>
            <a:off x="8171527" y="1633412"/>
            <a:ext cx="17543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A-文本框 18"/>
          <p:cNvSpPr txBox="1"/>
          <p:nvPr>
            <p:custDataLst>
              <p:tags r:id="rId9"/>
            </p:custDataLst>
          </p:nvPr>
        </p:nvSpPr>
        <p:spPr>
          <a:xfrm>
            <a:off x="6096000" y="5178238"/>
            <a:ext cx="2080057" cy="116615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文本框 19"/>
          <p:cNvSpPr txBox="1"/>
          <p:nvPr>
            <p:custDataLst>
              <p:tags r:id="rId10"/>
            </p:custDataLst>
          </p:nvPr>
        </p:nvSpPr>
        <p:spPr>
          <a:xfrm>
            <a:off x="6096000" y="4893250"/>
            <a:ext cx="17543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-文本框 20"/>
          <p:cNvSpPr txBox="1"/>
          <p:nvPr>
            <p:custDataLst>
              <p:tags r:id="rId11"/>
            </p:custDataLst>
          </p:nvPr>
        </p:nvSpPr>
        <p:spPr>
          <a:xfrm>
            <a:off x="1790700" y="1918400"/>
            <a:ext cx="2080057" cy="172354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en-US" sz="1200" dirty="0">
              <a:solidFill>
                <a:schemeClr val="tx1">
                  <a:alpha val="7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A-文本框 21"/>
          <p:cNvSpPr txBox="1"/>
          <p:nvPr>
            <p:custDataLst>
              <p:tags r:id="rId12"/>
            </p:custDataLst>
          </p:nvPr>
        </p:nvSpPr>
        <p:spPr>
          <a:xfrm>
            <a:off x="1790700" y="1633412"/>
            <a:ext cx="17543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A-矩形 15"/>
          <p:cNvSpPr/>
          <p:nvPr>
            <p:custDataLst>
              <p:tags r:id="rId13"/>
            </p:custDataLst>
          </p:nvPr>
        </p:nvSpPr>
        <p:spPr>
          <a:xfrm>
            <a:off x="5535932" y="2236780"/>
            <a:ext cx="13238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zh-CN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4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1.906553 L 0 0 E" pathEditMode="relative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0.9178696 -0.9862763 L 0 0 E" pathEditMode="relative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.9178696 -0.9862763 L 0 0 E" pathEditMode="relative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-PicturePlaceholder 25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 cstate="print">
            <a:grayscl/>
          </a:blip>
          <a:srcRect/>
          <a:stretch>
            <a:fillRect/>
          </a:stretch>
        </p:blipFill>
        <p:spPr/>
      </p:pic>
      <p:sp>
        <p:nvSpPr>
          <p:cNvPr id="10" name="PA-矩形 9"/>
          <p:cNvSpPr/>
          <p:nvPr>
            <p:custDataLst>
              <p:tags r:id="rId3"/>
            </p:custDataLst>
          </p:nvPr>
        </p:nvSpPr>
        <p:spPr>
          <a:xfrm>
            <a:off x="2227943" y="2195286"/>
            <a:ext cx="7736114" cy="24674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-矩形 10"/>
          <p:cNvSpPr/>
          <p:nvPr>
            <p:custDataLst>
              <p:tags r:id="rId4"/>
            </p:custDataLst>
          </p:nvPr>
        </p:nvSpPr>
        <p:spPr>
          <a:xfrm>
            <a:off x="4542972" y="2124075"/>
            <a:ext cx="3106057" cy="712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A-矩形 11"/>
          <p:cNvSpPr/>
          <p:nvPr>
            <p:custDataLst>
              <p:tags r:id="rId5"/>
            </p:custDataLst>
          </p:nvPr>
        </p:nvSpPr>
        <p:spPr>
          <a:xfrm>
            <a:off x="3617277" y="3105835"/>
            <a:ext cx="4829207" cy="64633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ANALYSIS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文本框 12"/>
          <p:cNvSpPr txBox="1"/>
          <p:nvPr>
            <p:custDataLst>
              <p:tags r:id="rId6"/>
            </p:custDataLst>
          </p:nvPr>
        </p:nvSpPr>
        <p:spPr>
          <a:xfrm>
            <a:off x="1945705" y="5146584"/>
            <a:ext cx="10156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200+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A-文本框 14"/>
          <p:cNvSpPr txBox="1"/>
          <p:nvPr>
            <p:custDataLst>
              <p:tags r:id="rId7"/>
            </p:custDataLst>
          </p:nvPr>
        </p:nvSpPr>
        <p:spPr>
          <a:xfrm>
            <a:off x="1511612" y="5706895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A-文本框 16"/>
          <p:cNvSpPr txBox="1"/>
          <p:nvPr>
            <p:custDataLst>
              <p:tags r:id="rId8"/>
            </p:custDataLst>
          </p:nvPr>
        </p:nvSpPr>
        <p:spPr>
          <a:xfrm>
            <a:off x="4384105" y="5146584"/>
            <a:ext cx="10156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300+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A-文本框 17"/>
          <p:cNvSpPr txBox="1"/>
          <p:nvPr>
            <p:custDataLst>
              <p:tags r:id="rId9"/>
            </p:custDataLst>
          </p:nvPr>
        </p:nvSpPr>
        <p:spPr>
          <a:xfrm>
            <a:off x="3950012" y="5706895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A-文本框 18"/>
          <p:cNvSpPr txBox="1"/>
          <p:nvPr>
            <p:custDataLst>
              <p:tags r:id="rId10"/>
            </p:custDataLst>
          </p:nvPr>
        </p:nvSpPr>
        <p:spPr>
          <a:xfrm>
            <a:off x="6822505" y="5146584"/>
            <a:ext cx="10156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400+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A-文本框 19"/>
          <p:cNvSpPr txBox="1"/>
          <p:nvPr>
            <p:custDataLst>
              <p:tags r:id="rId11"/>
            </p:custDataLst>
          </p:nvPr>
        </p:nvSpPr>
        <p:spPr>
          <a:xfrm>
            <a:off x="6388412" y="5706895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-文本框 20"/>
          <p:cNvSpPr txBox="1"/>
          <p:nvPr>
            <p:custDataLst>
              <p:tags r:id="rId12"/>
            </p:custDataLst>
          </p:nvPr>
        </p:nvSpPr>
        <p:spPr>
          <a:xfrm>
            <a:off x="9260905" y="5146584"/>
            <a:ext cx="10156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500+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文本框 21"/>
          <p:cNvSpPr txBox="1"/>
          <p:nvPr>
            <p:custDataLst>
              <p:tags r:id="rId13"/>
            </p:custDataLst>
          </p:nvPr>
        </p:nvSpPr>
        <p:spPr>
          <a:xfrm>
            <a:off x="8826812" y="5706895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the text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4"/>
            </p:custDataLst>
          </p:nvPr>
        </p:nvSpPr>
        <p:spPr>
          <a:xfrm>
            <a:off x="3617277" y="3105835"/>
            <a:ext cx="4829207" cy="64633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ANALYSIS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A-矩形 11"/>
          <p:cNvSpPr/>
          <p:nvPr>
            <p:custDataLst>
              <p:tags r:id="rId15"/>
            </p:custDataLst>
          </p:nvPr>
        </p:nvSpPr>
        <p:spPr>
          <a:xfrm>
            <a:off x="3617277" y="3105835"/>
            <a:ext cx="4829207" cy="64633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ANALYSIS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A-矩形 11"/>
          <p:cNvSpPr/>
          <p:nvPr>
            <p:custDataLst>
              <p:tags r:id="rId16"/>
            </p:custDataLst>
          </p:nvPr>
        </p:nvSpPr>
        <p:spPr>
          <a:xfrm>
            <a:off x="3617277" y="3105835"/>
            <a:ext cx="4829207" cy="64633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ANALYSIS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7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3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14" grpId="0"/>
      <p:bldP spid="16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3"/>
          <p:cNvSpPr/>
          <p:nvPr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A-PicturePlaceholder 5"/>
          <p:cNvPicPr>
            <a:picLocks noGrp="1" noChangeAspect="1"/>
          </p:cNvPicPr>
          <p:nvPr>
            <p:ph type="pic" sz="quarter" idx="11"/>
            <p:custDataLst>
              <p:tags r:id="rId2"/>
            </p:custDataLst>
          </p:nvPr>
        </p:nvPicPr>
        <p:blipFill>
          <a:blip r:embed="rId3" cstate="print">
            <a:grayscl/>
          </a:blip>
          <a:srcRect/>
          <a:stretch>
            <a:fillRect/>
          </a:stretch>
        </p:blipFill>
        <p:spPr>
          <a:ln w="254000">
            <a:solidFill>
              <a:schemeClr val="bg1"/>
            </a:solidFill>
          </a:ln>
          <a:effectLst>
            <a:outerShdw blurRad="50800" dist="3937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PA-矩形 6"/>
          <p:cNvSpPr/>
          <p:nvPr>
            <p:custDataLst>
              <p:tags r:id="rId4"/>
            </p:custDataLst>
          </p:nvPr>
        </p:nvSpPr>
        <p:spPr>
          <a:xfrm>
            <a:off x="456350" y="2029677"/>
            <a:ext cx="3241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Focusing</a:t>
            </a:r>
            <a:endParaRPr lang="zh-CN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-矩形 7"/>
          <p:cNvSpPr/>
          <p:nvPr>
            <p:custDataLst>
              <p:tags r:id="rId5"/>
            </p:custDataLst>
          </p:nvPr>
        </p:nvSpPr>
        <p:spPr>
          <a:xfrm>
            <a:off x="456350" y="3293043"/>
            <a:ext cx="3520280" cy="15240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A-矩形 8"/>
          <p:cNvSpPr/>
          <p:nvPr>
            <p:custDataLst>
              <p:tags r:id="rId6"/>
            </p:custDataLst>
          </p:nvPr>
        </p:nvSpPr>
        <p:spPr>
          <a:xfrm>
            <a:off x="456350" y="2961396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-矩形 9"/>
          <p:cNvSpPr/>
          <p:nvPr>
            <p:custDataLst>
              <p:tags r:id="rId7"/>
            </p:custDataLst>
          </p:nvPr>
        </p:nvSpPr>
        <p:spPr>
          <a:xfrm>
            <a:off x="8084456" y="1267673"/>
            <a:ext cx="3520280" cy="8891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-矩形 10"/>
          <p:cNvSpPr/>
          <p:nvPr>
            <p:custDataLst>
              <p:tags r:id="rId8"/>
            </p:custDataLst>
          </p:nvPr>
        </p:nvSpPr>
        <p:spPr>
          <a:xfrm>
            <a:off x="8084456" y="2984423"/>
            <a:ext cx="3520280" cy="8891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A-矩形 11"/>
          <p:cNvSpPr/>
          <p:nvPr>
            <p:custDataLst>
              <p:tags r:id="rId9"/>
            </p:custDataLst>
          </p:nvPr>
        </p:nvSpPr>
        <p:spPr>
          <a:xfrm>
            <a:off x="8084456" y="4701173"/>
            <a:ext cx="3520280" cy="8891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矩形 10"/>
          <p:cNvSpPr/>
          <p:nvPr>
            <p:custDataLst>
              <p:tags r:id="rId10"/>
            </p:custDataLst>
          </p:nvPr>
        </p:nvSpPr>
        <p:spPr>
          <a:xfrm>
            <a:off x="8084456" y="2984423"/>
            <a:ext cx="3520280" cy="8891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-矩形 10"/>
          <p:cNvSpPr/>
          <p:nvPr>
            <p:custDataLst>
              <p:tags r:id="rId11"/>
            </p:custDataLst>
          </p:nvPr>
        </p:nvSpPr>
        <p:spPr>
          <a:xfrm>
            <a:off x="8084456" y="2984423"/>
            <a:ext cx="3520280" cy="8891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A-矩形 10"/>
          <p:cNvSpPr/>
          <p:nvPr>
            <p:custDataLst>
              <p:tags r:id="rId12"/>
            </p:custDataLst>
          </p:nvPr>
        </p:nvSpPr>
        <p:spPr>
          <a:xfrm>
            <a:off x="8084456" y="2984423"/>
            <a:ext cx="3520280" cy="8891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A-PicturePlaceholder 20"/>
          <p:cNvPicPr>
            <a:picLocks noGrp="1" noChangeAspect="1"/>
          </p:cNvPicPr>
          <p:nvPr>
            <p:ph type="pic" sz="quarter" idx="11"/>
            <p:custDataLst>
              <p:tags r:id="rId1"/>
            </p:custDataLst>
          </p:nvPr>
        </p:nvPicPr>
        <p:blipFill rotWithShape="1">
          <a:blip r:embed="rId2" cstate="print">
            <a:grayscl/>
          </a:blip>
          <a:srcRect/>
          <a:stretch>
            <a:fillRect/>
          </a:stretch>
        </p:blipFill>
        <p:spPr>
          <a:xfrm>
            <a:off x="1" y="1968500"/>
            <a:ext cx="2425699" cy="4889500"/>
          </a:xfrm>
        </p:spPr>
      </p:pic>
      <p:sp>
        <p:nvSpPr>
          <p:cNvPr id="4" name="PA-矩形 3"/>
          <p:cNvSpPr/>
          <p:nvPr>
            <p:custDataLst>
              <p:tags r:id="rId3"/>
            </p:custDataLst>
          </p:nvPr>
        </p:nvSpPr>
        <p:spPr>
          <a:xfrm>
            <a:off x="2794000" y="1256543"/>
            <a:ext cx="23839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Personnel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PA-直接连接符 4"/>
          <p:cNvCxnSpPr/>
          <p:nvPr>
            <p:custDataLst>
              <p:tags r:id="rId4"/>
            </p:custDataLst>
          </p:nvPr>
        </p:nvCxnSpPr>
        <p:spPr>
          <a:xfrm>
            <a:off x="2921000" y="2550481"/>
            <a:ext cx="952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-矩形 5"/>
          <p:cNvSpPr/>
          <p:nvPr>
            <p:custDataLst>
              <p:tags r:id="rId5"/>
            </p:custDataLst>
          </p:nvPr>
        </p:nvSpPr>
        <p:spPr>
          <a:xfrm>
            <a:off x="2794000" y="979544"/>
            <a:ext cx="17059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-矩形 6"/>
          <p:cNvSpPr/>
          <p:nvPr>
            <p:custDataLst>
              <p:tags r:id="rId6"/>
            </p:custDataLst>
          </p:nvPr>
        </p:nvSpPr>
        <p:spPr>
          <a:xfrm>
            <a:off x="6798114" y="1232787"/>
            <a:ext cx="4699000" cy="6121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-椭圆 7"/>
          <p:cNvSpPr/>
          <p:nvPr>
            <p:custDataLst>
              <p:tags r:id="rId7"/>
            </p:custDataLst>
          </p:nvPr>
        </p:nvSpPr>
        <p:spPr>
          <a:xfrm>
            <a:off x="5343086" y="2890313"/>
            <a:ext cx="2383986" cy="2383986"/>
          </a:xfrm>
          <a:prstGeom prst="ellipse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椭圆 8"/>
          <p:cNvSpPr/>
          <p:nvPr>
            <p:custDataLst>
              <p:tags r:id="rId8"/>
            </p:custDataLst>
          </p:nvPr>
        </p:nvSpPr>
        <p:spPr>
          <a:xfrm>
            <a:off x="6072458" y="4657643"/>
            <a:ext cx="1654614" cy="1654614"/>
          </a:xfrm>
          <a:prstGeom prst="ellipse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-椭圆 9"/>
          <p:cNvSpPr/>
          <p:nvPr>
            <p:custDataLst>
              <p:tags r:id="rId9"/>
            </p:custDataLst>
          </p:nvPr>
        </p:nvSpPr>
        <p:spPr>
          <a:xfrm>
            <a:off x="7159186" y="3685912"/>
            <a:ext cx="1946714" cy="1946714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-矩形 10"/>
          <p:cNvSpPr/>
          <p:nvPr>
            <p:custDataLst>
              <p:tags r:id="rId10"/>
            </p:custDataLst>
          </p:nvPr>
        </p:nvSpPr>
        <p:spPr>
          <a:xfrm>
            <a:off x="9339670" y="4386415"/>
            <a:ext cx="1946714" cy="8891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A-矩形 11"/>
          <p:cNvSpPr/>
          <p:nvPr>
            <p:custDataLst>
              <p:tags r:id="rId11"/>
            </p:custDataLst>
          </p:nvPr>
        </p:nvSpPr>
        <p:spPr>
          <a:xfrm>
            <a:off x="9339670" y="4136812"/>
            <a:ext cx="17059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矩形 12"/>
          <p:cNvSpPr/>
          <p:nvPr>
            <p:custDataLst>
              <p:tags r:id="rId12"/>
            </p:custDataLst>
          </p:nvPr>
        </p:nvSpPr>
        <p:spPr>
          <a:xfrm>
            <a:off x="3366378" y="5642220"/>
            <a:ext cx="2477706" cy="6121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-矩形 13"/>
          <p:cNvSpPr/>
          <p:nvPr>
            <p:custDataLst>
              <p:tags r:id="rId13"/>
            </p:custDataLst>
          </p:nvPr>
        </p:nvSpPr>
        <p:spPr>
          <a:xfrm>
            <a:off x="4138168" y="5392617"/>
            <a:ext cx="17059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A-矩形 14"/>
          <p:cNvSpPr/>
          <p:nvPr>
            <p:custDataLst>
              <p:tags r:id="rId14"/>
            </p:custDataLst>
          </p:nvPr>
        </p:nvSpPr>
        <p:spPr>
          <a:xfrm>
            <a:off x="3220881" y="3700269"/>
            <a:ext cx="1946714" cy="8891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A-矩形 15"/>
          <p:cNvSpPr/>
          <p:nvPr>
            <p:custDataLst>
              <p:tags r:id="rId15"/>
            </p:custDataLst>
          </p:nvPr>
        </p:nvSpPr>
        <p:spPr>
          <a:xfrm>
            <a:off x="3461679" y="3450666"/>
            <a:ext cx="17059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A-文本框 16"/>
          <p:cNvSpPr txBox="1"/>
          <p:nvPr>
            <p:custDataLst>
              <p:tags r:id="rId16"/>
            </p:custDataLst>
          </p:nvPr>
        </p:nvSpPr>
        <p:spPr>
          <a:xfrm>
            <a:off x="5859218" y="389764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Subtitle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A-文本框 17"/>
          <p:cNvSpPr txBox="1"/>
          <p:nvPr>
            <p:custDataLst>
              <p:tags r:id="rId17"/>
            </p:custDataLst>
          </p:nvPr>
        </p:nvSpPr>
        <p:spPr>
          <a:xfrm>
            <a:off x="7456682" y="4474603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Subtitle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A-文本框 18"/>
          <p:cNvSpPr txBox="1"/>
          <p:nvPr>
            <p:custDataLst>
              <p:tags r:id="rId18"/>
            </p:custDataLst>
          </p:nvPr>
        </p:nvSpPr>
        <p:spPr>
          <a:xfrm>
            <a:off x="6223904" y="5300284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Subtitle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9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39063 0 L 0 0 E" pathEditMode="relative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 bldLvl="0" animBg="1"/>
      <p:bldP spid="9" grpId="0" bldLvl="0" animBg="1"/>
      <p:bldP spid="10" grpId="0" bldLvl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A-PicturePlaceholder 15"/>
          <p:cNvPicPr>
            <a:picLocks noGrp="1" noChangeAspect="1"/>
          </p:cNvPicPr>
          <p:nvPr>
            <p:ph type="pic" sz="quarter" idx="11"/>
            <p:custDataLst>
              <p:tags r:id="rId1"/>
            </p:custDataLst>
          </p:nvPr>
        </p:nvPicPr>
        <p:blipFill>
          <a:blip r:embed="rId2" cstate="print">
            <a:grayscl/>
          </a:blip>
          <a:srcRect/>
          <a:stretch>
            <a:fillRect/>
          </a:stretch>
        </p:blipFill>
        <p:spPr/>
      </p:pic>
      <p:pic>
        <p:nvPicPr>
          <p:cNvPr id="12" name="PA-PicturePlaceholder 11"/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>
          <a:blip r:embed="rId4" cstate="print">
            <a:grayscl/>
          </a:blip>
          <a:srcRect/>
          <a:stretch>
            <a:fillRect/>
          </a:stretch>
        </p:blipFill>
        <p:spPr/>
      </p:pic>
      <p:pic>
        <p:nvPicPr>
          <p:cNvPr id="14" name="PA-PicturePlaceholder 13"/>
          <p:cNvPicPr>
            <a:picLocks noGrp="1" noChangeAspect="1"/>
          </p:cNvPicPr>
          <p:nvPr>
            <p:ph type="pic" sz="quarter" idx="13"/>
            <p:custDataLst>
              <p:tags r:id="rId5"/>
            </p:custDataLst>
          </p:nvPr>
        </p:nvPicPr>
        <p:blipFill>
          <a:blip r:embed="rId6" cstate="print">
            <a:grayscl/>
          </a:blip>
          <a:srcRect/>
          <a:stretch>
            <a:fillRect/>
          </a:stretch>
        </p:blipFill>
        <p:spPr/>
      </p:pic>
      <p:pic>
        <p:nvPicPr>
          <p:cNvPr id="18" name="PA-PicturePlaceholder 17"/>
          <p:cNvPicPr>
            <a:picLocks noGrp="1" noChangeAspect="1"/>
          </p:cNvPicPr>
          <p:nvPr>
            <p:ph type="pic" sz="quarter" idx="14"/>
            <p:custDataLst>
              <p:tags r:id="rId7"/>
            </p:custDataLst>
          </p:nvPr>
        </p:nvPicPr>
        <p:blipFill>
          <a:blip r:embed="rId8" cstate="print">
            <a:grayscl/>
          </a:blip>
          <a:srcRect/>
          <a:stretch>
            <a:fillRect/>
          </a:stretch>
        </p:blipFill>
        <p:spPr/>
      </p:pic>
      <p:sp>
        <p:nvSpPr>
          <p:cNvPr id="7" name="PA-矩形 6"/>
          <p:cNvSpPr/>
          <p:nvPr>
            <p:custDataLst>
              <p:tags r:id="rId9"/>
            </p:custDataLst>
          </p:nvPr>
        </p:nvSpPr>
        <p:spPr>
          <a:xfrm>
            <a:off x="990600" y="1792162"/>
            <a:ext cx="23839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Personnel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PA-直接连接符 7"/>
          <p:cNvCxnSpPr/>
          <p:nvPr>
            <p:custDataLst>
              <p:tags r:id="rId10"/>
            </p:custDataLst>
          </p:nvPr>
        </p:nvCxnSpPr>
        <p:spPr>
          <a:xfrm>
            <a:off x="1117600" y="3086100"/>
            <a:ext cx="952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-矩形 8"/>
          <p:cNvSpPr/>
          <p:nvPr>
            <p:custDataLst>
              <p:tags r:id="rId11"/>
            </p:custDataLst>
          </p:nvPr>
        </p:nvSpPr>
        <p:spPr>
          <a:xfrm>
            <a:off x="990599" y="4051293"/>
            <a:ext cx="3581401" cy="15240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-矩形 9"/>
          <p:cNvSpPr/>
          <p:nvPr>
            <p:custDataLst>
              <p:tags r:id="rId12"/>
            </p:custDataLst>
          </p:nvPr>
        </p:nvSpPr>
        <p:spPr>
          <a:xfrm>
            <a:off x="990600" y="1515163"/>
            <a:ext cx="17059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39063 0 L 0 0 E" pathEditMode="relative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2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39243" y="4352221"/>
            <a:ext cx="8920513" cy="8720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A-文本框 4"/>
          <p:cNvSpPr txBox="1"/>
          <p:nvPr>
            <p:custDataLst>
              <p:tags r:id="rId2"/>
            </p:custDataLst>
          </p:nvPr>
        </p:nvSpPr>
        <p:spPr>
          <a:xfrm>
            <a:off x="3465211" y="3484569"/>
            <a:ext cx="5068571" cy="4616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A-矩形 16"/>
          <p:cNvSpPr/>
          <p:nvPr>
            <p:custDataLst>
              <p:tags r:id="rId3"/>
            </p:custDataLst>
          </p:nvPr>
        </p:nvSpPr>
        <p:spPr>
          <a:xfrm>
            <a:off x="4276725" y="4081563"/>
            <a:ext cx="363855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A-PicturePlaceholder 6"/>
          <p:cNvPicPr>
            <a:picLocks noGrp="1" noChangeAspect="1"/>
          </p:cNvPicPr>
          <p:nvPr>
            <p:ph type="pic" sz="quarter" idx="15"/>
            <p:custDataLst>
              <p:tags r:id="rId4"/>
            </p:custDataLst>
          </p:nvPr>
        </p:nvPicPr>
        <p:blipFill>
          <a:blip r:embed="rId5" cstate="print">
            <a:grayscl/>
          </a:blip>
          <a:srcRect/>
          <a:stretch>
            <a:fillRect/>
          </a:stretch>
        </p:blipFill>
        <p:spPr/>
      </p:pic>
      <p:sp>
        <p:nvSpPr>
          <p:cNvPr id="6" name="PA-矩形 2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39243" y="4352221"/>
            <a:ext cx="8920513" cy="8720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-矩形 2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39243" y="4352221"/>
            <a:ext cx="8920513" cy="8720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A-矩形 2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39243" y="4352221"/>
            <a:ext cx="8920513" cy="8720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9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 bldLvl="0" animBg="1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060110"/>
            <a:ext cx="12192000" cy="1022350"/>
          </a:xfrm>
          <a:prstGeom prst="rect">
            <a:avLst/>
          </a:prstGeom>
          <a:solidFill>
            <a:schemeClr val="accent1">
              <a:lumMod val="40000"/>
              <a:lumOff val="60000"/>
              <a:alpha val="29803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PA-椭圆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36700" y="1447123"/>
            <a:ext cx="2111375" cy="2112963"/>
          </a:xfrm>
          <a:prstGeom prst="ellipse">
            <a:avLst/>
          </a:prstGeom>
          <a:solidFill>
            <a:srgbClr val="F2F2F2">
              <a:alpha val="39999"/>
            </a:srgbClr>
          </a:solidFill>
          <a:ln w="57150">
            <a:solidFill>
              <a:schemeClr val="accent1"/>
            </a:solidFill>
            <a:round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8" name="PA-组合 34"/>
          <p:cNvGrpSpPr/>
          <p:nvPr>
            <p:custDataLst>
              <p:tags r:id="rId3"/>
            </p:custDataLst>
          </p:nvPr>
        </p:nvGrpSpPr>
        <p:grpSpPr bwMode="auto">
          <a:xfrm>
            <a:off x="789726" y="4217272"/>
            <a:ext cx="390525" cy="312738"/>
            <a:chOff x="332469" y="4333224"/>
            <a:chExt cx="389676" cy="311989"/>
          </a:xfrm>
          <a:solidFill>
            <a:schemeClr val="tx1"/>
          </a:solidFill>
        </p:grpSpPr>
        <p:sp>
          <p:nvSpPr>
            <p:cNvPr id="9" name="PA-任意多边形 29"/>
            <p:cNvSpPr/>
            <p:nvPr>
              <p:custDataLst>
                <p:tags r:id="rId4"/>
              </p:custDataLst>
            </p:nvPr>
          </p:nvSpPr>
          <p:spPr bwMode="auto">
            <a:xfrm>
              <a:off x="332469" y="4333224"/>
              <a:ext cx="151644" cy="311989"/>
            </a:xfrm>
            <a:custGeom>
              <a:avLst/>
              <a:gdLst>
                <a:gd name="T0" fmla="*/ 137999 w 489"/>
                <a:gd name="T1" fmla="*/ 0 h 1003"/>
                <a:gd name="T2" fmla="*/ 137999 w 489"/>
                <a:gd name="T3" fmla="*/ 72165 h 1003"/>
                <a:gd name="T4" fmla="*/ 137999 w 489"/>
                <a:gd name="T5" fmla="*/ 72165 h 1003"/>
                <a:gd name="T6" fmla="*/ 135518 w 489"/>
                <a:gd name="T7" fmla="*/ 72787 h 1003"/>
                <a:gd name="T8" fmla="*/ 133037 w 489"/>
                <a:gd name="T9" fmla="*/ 73720 h 1003"/>
                <a:gd name="T10" fmla="*/ 129936 w 489"/>
                <a:gd name="T11" fmla="*/ 75276 h 1003"/>
                <a:gd name="T12" fmla="*/ 125905 w 489"/>
                <a:gd name="T13" fmla="*/ 77142 h 1003"/>
                <a:gd name="T14" fmla="*/ 121873 w 489"/>
                <a:gd name="T15" fmla="*/ 79319 h 1003"/>
                <a:gd name="T16" fmla="*/ 117222 w 489"/>
                <a:gd name="T17" fmla="*/ 82741 h 1003"/>
                <a:gd name="T18" fmla="*/ 112260 w 489"/>
                <a:gd name="T19" fmla="*/ 86785 h 1003"/>
                <a:gd name="T20" fmla="*/ 107918 w 489"/>
                <a:gd name="T21" fmla="*/ 91450 h 1003"/>
                <a:gd name="T22" fmla="*/ 105438 w 489"/>
                <a:gd name="T23" fmla="*/ 94250 h 1003"/>
                <a:gd name="T24" fmla="*/ 103577 w 489"/>
                <a:gd name="T25" fmla="*/ 97360 h 1003"/>
                <a:gd name="T26" fmla="*/ 101406 w 489"/>
                <a:gd name="T27" fmla="*/ 100471 h 1003"/>
                <a:gd name="T28" fmla="*/ 99235 w 489"/>
                <a:gd name="T29" fmla="*/ 103893 h 1003"/>
                <a:gd name="T30" fmla="*/ 97685 w 489"/>
                <a:gd name="T31" fmla="*/ 107625 h 1003"/>
                <a:gd name="T32" fmla="*/ 96134 w 489"/>
                <a:gd name="T33" fmla="*/ 111669 h 1003"/>
                <a:gd name="T34" fmla="*/ 94584 w 489"/>
                <a:gd name="T35" fmla="*/ 115713 h 1003"/>
                <a:gd name="T36" fmla="*/ 93653 w 489"/>
                <a:gd name="T37" fmla="*/ 120379 h 1003"/>
                <a:gd name="T38" fmla="*/ 92103 w 489"/>
                <a:gd name="T39" fmla="*/ 125356 h 1003"/>
                <a:gd name="T40" fmla="*/ 91483 w 489"/>
                <a:gd name="T41" fmla="*/ 130332 h 1003"/>
                <a:gd name="T42" fmla="*/ 90862 w 489"/>
                <a:gd name="T43" fmla="*/ 135931 h 1003"/>
                <a:gd name="T44" fmla="*/ 90862 w 489"/>
                <a:gd name="T45" fmla="*/ 141530 h 1003"/>
                <a:gd name="T46" fmla="*/ 90862 w 489"/>
                <a:gd name="T47" fmla="*/ 147752 h 1003"/>
                <a:gd name="T48" fmla="*/ 91172 w 489"/>
                <a:gd name="T49" fmla="*/ 154284 h 1003"/>
                <a:gd name="T50" fmla="*/ 151644 w 489"/>
                <a:gd name="T51" fmla="*/ 154284 h 1003"/>
                <a:gd name="T52" fmla="*/ 151644 w 489"/>
                <a:gd name="T53" fmla="*/ 311989 h 1003"/>
                <a:gd name="T54" fmla="*/ 0 w 489"/>
                <a:gd name="T55" fmla="*/ 311989 h 1003"/>
                <a:gd name="T56" fmla="*/ 0 w 489"/>
                <a:gd name="T57" fmla="*/ 163926 h 1003"/>
                <a:gd name="T58" fmla="*/ 0 w 489"/>
                <a:gd name="T59" fmla="*/ 163926 h 1003"/>
                <a:gd name="T60" fmla="*/ 620 w 489"/>
                <a:gd name="T61" fmla="*/ 157705 h 1003"/>
                <a:gd name="T62" fmla="*/ 1861 w 489"/>
                <a:gd name="T63" fmla="*/ 150862 h 1003"/>
                <a:gd name="T64" fmla="*/ 3721 w 489"/>
                <a:gd name="T65" fmla="*/ 142153 h 1003"/>
                <a:gd name="T66" fmla="*/ 6512 w 489"/>
                <a:gd name="T67" fmla="*/ 131266 h 1003"/>
                <a:gd name="T68" fmla="*/ 10234 w 489"/>
                <a:gd name="T69" fmla="*/ 119134 h 1003"/>
                <a:gd name="T70" fmla="*/ 12715 w 489"/>
                <a:gd name="T71" fmla="*/ 112602 h 1003"/>
                <a:gd name="T72" fmla="*/ 15195 w 489"/>
                <a:gd name="T73" fmla="*/ 106070 h 1003"/>
                <a:gd name="T74" fmla="*/ 18297 w 489"/>
                <a:gd name="T75" fmla="*/ 99227 h 1003"/>
                <a:gd name="T76" fmla="*/ 21708 w 489"/>
                <a:gd name="T77" fmla="*/ 92073 h 1003"/>
                <a:gd name="T78" fmla="*/ 25119 w 489"/>
                <a:gd name="T79" fmla="*/ 84918 h 1003"/>
                <a:gd name="T80" fmla="*/ 29460 w 489"/>
                <a:gd name="T81" fmla="*/ 77764 h 1003"/>
                <a:gd name="T82" fmla="*/ 34112 w 489"/>
                <a:gd name="T83" fmla="*/ 70921 h 1003"/>
                <a:gd name="T84" fmla="*/ 38764 w 489"/>
                <a:gd name="T85" fmla="*/ 63766 h 1003"/>
                <a:gd name="T86" fmla="*/ 44036 w 489"/>
                <a:gd name="T87" fmla="*/ 56923 h 1003"/>
                <a:gd name="T88" fmla="*/ 49928 w 489"/>
                <a:gd name="T89" fmla="*/ 50080 h 1003"/>
                <a:gd name="T90" fmla="*/ 56440 w 489"/>
                <a:gd name="T91" fmla="*/ 43237 h 1003"/>
                <a:gd name="T92" fmla="*/ 63263 w 489"/>
                <a:gd name="T93" fmla="*/ 37327 h 1003"/>
                <a:gd name="T94" fmla="*/ 70705 w 489"/>
                <a:gd name="T95" fmla="*/ 31106 h 1003"/>
                <a:gd name="T96" fmla="*/ 78458 w 489"/>
                <a:gd name="T97" fmla="*/ 25196 h 1003"/>
                <a:gd name="T98" fmla="*/ 86831 w 489"/>
                <a:gd name="T99" fmla="*/ 19908 h 1003"/>
                <a:gd name="T100" fmla="*/ 95824 w 489"/>
                <a:gd name="T101" fmla="*/ 14620 h 1003"/>
                <a:gd name="T102" fmla="*/ 105127 w 489"/>
                <a:gd name="T103" fmla="*/ 10265 h 1003"/>
                <a:gd name="T104" fmla="*/ 115671 w 489"/>
                <a:gd name="T105" fmla="*/ 6221 h 1003"/>
                <a:gd name="T106" fmla="*/ 126215 w 489"/>
                <a:gd name="T107" fmla="*/ 2800 h 1003"/>
                <a:gd name="T108" fmla="*/ 137999 w 489"/>
                <a:gd name="T109" fmla="*/ 0 h 1003"/>
                <a:gd name="T110" fmla="*/ 137999 w 489"/>
                <a:gd name="T111" fmla="*/ 0 h 100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9"/>
                <a:gd name="T169" fmla="*/ 0 h 1003"/>
                <a:gd name="T170" fmla="*/ 489 w 489"/>
                <a:gd name="T171" fmla="*/ 1003 h 100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9" h="1003">
                  <a:moveTo>
                    <a:pt x="445" y="0"/>
                  </a:moveTo>
                  <a:lnTo>
                    <a:pt x="445" y="232"/>
                  </a:lnTo>
                  <a:lnTo>
                    <a:pt x="437" y="234"/>
                  </a:lnTo>
                  <a:lnTo>
                    <a:pt x="429" y="237"/>
                  </a:lnTo>
                  <a:lnTo>
                    <a:pt x="419" y="242"/>
                  </a:lnTo>
                  <a:lnTo>
                    <a:pt x="406" y="248"/>
                  </a:lnTo>
                  <a:lnTo>
                    <a:pt x="393" y="255"/>
                  </a:lnTo>
                  <a:lnTo>
                    <a:pt x="378" y="266"/>
                  </a:lnTo>
                  <a:lnTo>
                    <a:pt x="362" y="279"/>
                  </a:lnTo>
                  <a:lnTo>
                    <a:pt x="348" y="294"/>
                  </a:lnTo>
                  <a:lnTo>
                    <a:pt x="340" y="303"/>
                  </a:lnTo>
                  <a:lnTo>
                    <a:pt x="334" y="313"/>
                  </a:lnTo>
                  <a:lnTo>
                    <a:pt x="327" y="323"/>
                  </a:lnTo>
                  <a:lnTo>
                    <a:pt x="320" y="334"/>
                  </a:lnTo>
                  <a:lnTo>
                    <a:pt x="315" y="346"/>
                  </a:lnTo>
                  <a:lnTo>
                    <a:pt x="310" y="359"/>
                  </a:lnTo>
                  <a:lnTo>
                    <a:pt x="305" y="372"/>
                  </a:lnTo>
                  <a:lnTo>
                    <a:pt x="302" y="387"/>
                  </a:lnTo>
                  <a:lnTo>
                    <a:pt x="297" y="403"/>
                  </a:lnTo>
                  <a:lnTo>
                    <a:pt x="295" y="419"/>
                  </a:lnTo>
                  <a:lnTo>
                    <a:pt x="293" y="437"/>
                  </a:lnTo>
                  <a:lnTo>
                    <a:pt x="293" y="455"/>
                  </a:lnTo>
                  <a:lnTo>
                    <a:pt x="293" y="475"/>
                  </a:lnTo>
                  <a:lnTo>
                    <a:pt x="294" y="496"/>
                  </a:lnTo>
                  <a:lnTo>
                    <a:pt x="489" y="496"/>
                  </a:lnTo>
                  <a:lnTo>
                    <a:pt x="489" y="1003"/>
                  </a:lnTo>
                  <a:lnTo>
                    <a:pt x="0" y="1003"/>
                  </a:lnTo>
                  <a:lnTo>
                    <a:pt x="0" y="527"/>
                  </a:lnTo>
                  <a:lnTo>
                    <a:pt x="2" y="507"/>
                  </a:lnTo>
                  <a:lnTo>
                    <a:pt x="6" y="485"/>
                  </a:lnTo>
                  <a:lnTo>
                    <a:pt x="12" y="457"/>
                  </a:lnTo>
                  <a:lnTo>
                    <a:pt x="21" y="422"/>
                  </a:lnTo>
                  <a:lnTo>
                    <a:pt x="33" y="383"/>
                  </a:lnTo>
                  <a:lnTo>
                    <a:pt x="41" y="362"/>
                  </a:lnTo>
                  <a:lnTo>
                    <a:pt x="49" y="341"/>
                  </a:lnTo>
                  <a:lnTo>
                    <a:pt x="59" y="319"/>
                  </a:lnTo>
                  <a:lnTo>
                    <a:pt x="70" y="296"/>
                  </a:lnTo>
                  <a:lnTo>
                    <a:pt x="81" y="273"/>
                  </a:lnTo>
                  <a:lnTo>
                    <a:pt x="95" y="250"/>
                  </a:lnTo>
                  <a:lnTo>
                    <a:pt x="110" y="228"/>
                  </a:lnTo>
                  <a:lnTo>
                    <a:pt x="125" y="205"/>
                  </a:lnTo>
                  <a:lnTo>
                    <a:pt x="142" y="183"/>
                  </a:lnTo>
                  <a:lnTo>
                    <a:pt x="161" y="161"/>
                  </a:lnTo>
                  <a:lnTo>
                    <a:pt x="182" y="139"/>
                  </a:lnTo>
                  <a:lnTo>
                    <a:pt x="204" y="120"/>
                  </a:lnTo>
                  <a:lnTo>
                    <a:pt x="228" y="100"/>
                  </a:lnTo>
                  <a:lnTo>
                    <a:pt x="253" y="81"/>
                  </a:lnTo>
                  <a:lnTo>
                    <a:pt x="280" y="64"/>
                  </a:lnTo>
                  <a:lnTo>
                    <a:pt x="309" y="47"/>
                  </a:lnTo>
                  <a:lnTo>
                    <a:pt x="339" y="33"/>
                  </a:lnTo>
                  <a:lnTo>
                    <a:pt x="373" y="20"/>
                  </a:lnTo>
                  <a:lnTo>
                    <a:pt x="407" y="9"/>
                  </a:lnTo>
                  <a:lnTo>
                    <a:pt x="4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PA-任意多边形 30"/>
            <p:cNvSpPr/>
            <p:nvPr>
              <p:custDataLst>
                <p:tags r:id="rId5"/>
              </p:custDataLst>
            </p:nvPr>
          </p:nvSpPr>
          <p:spPr bwMode="auto">
            <a:xfrm>
              <a:off x="569879" y="4333224"/>
              <a:ext cx="152266" cy="311989"/>
            </a:xfrm>
            <a:custGeom>
              <a:avLst/>
              <a:gdLst>
                <a:gd name="T0" fmla="*/ 138565 w 489"/>
                <a:gd name="T1" fmla="*/ 0 h 1003"/>
                <a:gd name="T2" fmla="*/ 138565 w 489"/>
                <a:gd name="T3" fmla="*/ 72165 h 1003"/>
                <a:gd name="T4" fmla="*/ 138565 w 489"/>
                <a:gd name="T5" fmla="*/ 72165 h 1003"/>
                <a:gd name="T6" fmla="*/ 136385 w 489"/>
                <a:gd name="T7" fmla="*/ 72787 h 1003"/>
                <a:gd name="T8" fmla="*/ 133583 w 489"/>
                <a:gd name="T9" fmla="*/ 73720 h 1003"/>
                <a:gd name="T10" fmla="*/ 130469 w 489"/>
                <a:gd name="T11" fmla="*/ 75276 h 1003"/>
                <a:gd name="T12" fmla="*/ 126733 w 489"/>
                <a:gd name="T13" fmla="*/ 77142 h 1003"/>
                <a:gd name="T14" fmla="*/ 122373 w 489"/>
                <a:gd name="T15" fmla="*/ 79319 h 1003"/>
                <a:gd name="T16" fmla="*/ 117703 w 489"/>
                <a:gd name="T17" fmla="*/ 82741 h 1003"/>
                <a:gd name="T18" fmla="*/ 113032 w 489"/>
                <a:gd name="T19" fmla="*/ 86785 h 1003"/>
                <a:gd name="T20" fmla="*/ 108361 w 489"/>
                <a:gd name="T21" fmla="*/ 91450 h 1003"/>
                <a:gd name="T22" fmla="*/ 106181 w 489"/>
                <a:gd name="T23" fmla="*/ 94250 h 1003"/>
                <a:gd name="T24" fmla="*/ 104002 w 489"/>
                <a:gd name="T25" fmla="*/ 97360 h 1003"/>
                <a:gd name="T26" fmla="*/ 101822 w 489"/>
                <a:gd name="T27" fmla="*/ 100471 h 1003"/>
                <a:gd name="T28" fmla="*/ 99954 w 489"/>
                <a:gd name="T29" fmla="*/ 103893 h 1003"/>
                <a:gd name="T30" fmla="*/ 98397 w 489"/>
                <a:gd name="T31" fmla="*/ 107625 h 1003"/>
                <a:gd name="T32" fmla="*/ 96529 w 489"/>
                <a:gd name="T33" fmla="*/ 111669 h 1003"/>
                <a:gd name="T34" fmla="*/ 94972 w 489"/>
                <a:gd name="T35" fmla="*/ 115713 h 1003"/>
                <a:gd name="T36" fmla="*/ 94037 w 489"/>
                <a:gd name="T37" fmla="*/ 120379 h 1003"/>
                <a:gd name="T38" fmla="*/ 92792 w 489"/>
                <a:gd name="T39" fmla="*/ 125356 h 1003"/>
                <a:gd name="T40" fmla="*/ 92169 w 489"/>
                <a:gd name="T41" fmla="*/ 130332 h 1003"/>
                <a:gd name="T42" fmla="*/ 91546 w 489"/>
                <a:gd name="T43" fmla="*/ 135931 h 1003"/>
                <a:gd name="T44" fmla="*/ 91546 w 489"/>
                <a:gd name="T45" fmla="*/ 141530 h 1003"/>
                <a:gd name="T46" fmla="*/ 91546 w 489"/>
                <a:gd name="T47" fmla="*/ 147752 h 1003"/>
                <a:gd name="T48" fmla="*/ 91858 w 489"/>
                <a:gd name="T49" fmla="*/ 154284 h 1003"/>
                <a:gd name="T50" fmla="*/ 152266 w 489"/>
                <a:gd name="T51" fmla="*/ 154284 h 1003"/>
                <a:gd name="T52" fmla="*/ 152266 w 489"/>
                <a:gd name="T53" fmla="*/ 311989 h 1003"/>
                <a:gd name="T54" fmla="*/ 0 w 489"/>
                <a:gd name="T55" fmla="*/ 311989 h 1003"/>
                <a:gd name="T56" fmla="*/ 0 w 489"/>
                <a:gd name="T57" fmla="*/ 163926 h 1003"/>
                <a:gd name="T58" fmla="*/ 0 w 489"/>
                <a:gd name="T59" fmla="*/ 163926 h 1003"/>
                <a:gd name="T60" fmla="*/ 623 w 489"/>
                <a:gd name="T61" fmla="*/ 157705 h 1003"/>
                <a:gd name="T62" fmla="*/ 2180 w 489"/>
                <a:gd name="T63" fmla="*/ 150862 h 1003"/>
                <a:gd name="T64" fmla="*/ 4048 w 489"/>
                <a:gd name="T65" fmla="*/ 142153 h 1003"/>
                <a:gd name="T66" fmla="*/ 6539 w 489"/>
                <a:gd name="T67" fmla="*/ 131266 h 1003"/>
                <a:gd name="T68" fmla="*/ 10587 w 489"/>
                <a:gd name="T69" fmla="*/ 119134 h 1003"/>
                <a:gd name="T70" fmla="*/ 12767 w 489"/>
                <a:gd name="T71" fmla="*/ 112602 h 1003"/>
                <a:gd name="T72" fmla="*/ 15258 w 489"/>
                <a:gd name="T73" fmla="*/ 106070 h 1003"/>
                <a:gd name="T74" fmla="*/ 18372 w 489"/>
                <a:gd name="T75" fmla="*/ 99227 h 1003"/>
                <a:gd name="T76" fmla="*/ 21797 w 489"/>
                <a:gd name="T77" fmla="*/ 92073 h 1003"/>
                <a:gd name="T78" fmla="*/ 25533 w 489"/>
                <a:gd name="T79" fmla="*/ 84918 h 1003"/>
                <a:gd name="T80" fmla="*/ 29581 w 489"/>
                <a:gd name="T81" fmla="*/ 77764 h 1003"/>
                <a:gd name="T82" fmla="*/ 34252 w 489"/>
                <a:gd name="T83" fmla="*/ 70921 h 1003"/>
                <a:gd name="T84" fmla="*/ 39234 w 489"/>
                <a:gd name="T85" fmla="*/ 63766 h 1003"/>
                <a:gd name="T86" fmla="*/ 44216 w 489"/>
                <a:gd name="T87" fmla="*/ 56923 h 1003"/>
                <a:gd name="T88" fmla="*/ 50133 w 489"/>
                <a:gd name="T89" fmla="*/ 50080 h 1003"/>
                <a:gd name="T90" fmla="*/ 56672 w 489"/>
                <a:gd name="T91" fmla="*/ 43237 h 1003"/>
                <a:gd name="T92" fmla="*/ 63522 w 489"/>
                <a:gd name="T93" fmla="*/ 37327 h 1003"/>
                <a:gd name="T94" fmla="*/ 70995 w 489"/>
                <a:gd name="T95" fmla="*/ 31106 h 1003"/>
                <a:gd name="T96" fmla="*/ 78780 w 489"/>
                <a:gd name="T97" fmla="*/ 25196 h 1003"/>
                <a:gd name="T98" fmla="*/ 87187 w 489"/>
                <a:gd name="T99" fmla="*/ 19908 h 1003"/>
                <a:gd name="T100" fmla="*/ 96217 w 489"/>
                <a:gd name="T101" fmla="*/ 14620 h 1003"/>
                <a:gd name="T102" fmla="*/ 105870 w 489"/>
                <a:gd name="T103" fmla="*/ 10265 h 1003"/>
                <a:gd name="T104" fmla="*/ 116146 w 489"/>
                <a:gd name="T105" fmla="*/ 6221 h 1003"/>
                <a:gd name="T106" fmla="*/ 127044 w 489"/>
                <a:gd name="T107" fmla="*/ 2800 h 1003"/>
                <a:gd name="T108" fmla="*/ 138565 w 489"/>
                <a:gd name="T109" fmla="*/ 0 h 1003"/>
                <a:gd name="T110" fmla="*/ 138565 w 489"/>
                <a:gd name="T111" fmla="*/ 0 h 100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9"/>
                <a:gd name="T169" fmla="*/ 0 h 1003"/>
                <a:gd name="T170" fmla="*/ 489 w 489"/>
                <a:gd name="T171" fmla="*/ 1003 h 100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9" h="1003">
                  <a:moveTo>
                    <a:pt x="445" y="0"/>
                  </a:moveTo>
                  <a:lnTo>
                    <a:pt x="445" y="232"/>
                  </a:lnTo>
                  <a:lnTo>
                    <a:pt x="438" y="234"/>
                  </a:lnTo>
                  <a:lnTo>
                    <a:pt x="429" y="237"/>
                  </a:lnTo>
                  <a:lnTo>
                    <a:pt x="419" y="242"/>
                  </a:lnTo>
                  <a:lnTo>
                    <a:pt x="407" y="248"/>
                  </a:lnTo>
                  <a:lnTo>
                    <a:pt x="393" y="255"/>
                  </a:lnTo>
                  <a:lnTo>
                    <a:pt x="378" y="266"/>
                  </a:lnTo>
                  <a:lnTo>
                    <a:pt x="363" y="279"/>
                  </a:lnTo>
                  <a:lnTo>
                    <a:pt x="348" y="294"/>
                  </a:lnTo>
                  <a:lnTo>
                    <a:pt x="341" y="303"/>
                  </a:lnTo>
                  <a:lnTo>
                    <a:pt x="334" y="313"/>
                  </a:lnTo>
                  <a:lnTo>
                    <a:pt x="327" y="323"/>
                  </a:lnTo>
                  <a:lnTo>
                    <a:pt x="321" y="334"/>
                  </a:lnTo>
                  <a:lnTo>
                    <a:pt x="316" y="346"/>
                  </a:lnTo>
                  <a:lnTo>
                    <a:pt x="310" y="359"/>
                  </a:lnTo>
                  <a:lnTo>
                    <a:pt x="305" y="372"/>
                  </a:lnTo>
                  <a:lnTo>
                    <a:pt x="302" y="387"/>
                  </a:lnTo>
                  <a:lnTo>
                    <a:pt x="298" y="403"/>
                  </a:lnTo>
                  <a:lnTo>
                    <a:pt x="296" y="419"/>
                  </a:lnTo>
                  <a:lnTo>
                    <a:pt x="294" y="437"/>
                  </a:lnTo>
                  <a:lnTo>
                    <a:pt x="294" y="455"/>
                  </a:lnTo>
                  <a:lnTo>
                    <a:pt x="294" y="475"/>
                  </a:lnTo>
                  <a:lnTo>
                    <a:pt x="295" y="496"/>
                  </a:lnTo>
                  <a:lnTo>
                    <a:pt x="489" y="496"/>
                  </a:lnTo>
                  <a:lnTo>
                    <a:pt x="489" y="1003"/>
                  </a:lnTo>
                  <a:lnTo>
                    <a:pt x="0" y="1003"/>
                  </a:lnTo>
                  <a:lnTo>
                    <a:pt x="0" y="527"/>
                  </a:lnTo>
                  <a:lnTo>
                    <a:pt x="2" y="507"/>
                  </a:lnTo>
                  <a:lnTo>
                    <a:pt x="7" y="485"/>
                  </a:lnTo>
                  <a:lnTo>
                    <a:pt x="13" y="457"/>
                  </a:lnTo>
                  <a:lnTo>
                    <a:pt x="21" y="422"/>
                  </a:lnTo>
                  <a:lnTo>
                    <a:pt x="34" y="383"/>
                  </a:lnTo>
                  <a:lnTo>
                    <a:pt x="41" y="362"/>
                  </a:lnTo>
                  <a:lnTo>
                    <a:pt x="49" y="341"/>
                  </a:lnTo>
                  <a:lnTo>
                    <a:pt x="59" y="319"/>
                  </a:lnTo>
                  <a:lnTo>
                    <a:pt x="70" y="296"/>
                  </a:lnTo>
                  <a:lnTo>
                    <a:pt x="82" y="273"/>
                  </a:lnTo>
                  <a:lnTo>
                    <a:pt x="95" y="250"/>
                  </a:lnTo>
                  <a:lnTo>
                    <a:pt x="110" y="228"/>
                  </a:lnTo>
                  <a:lnTo>
                    <a:pt x="126" y="205"/>
                  </a:lnTo>
                  <a:lnTo>
                    <a:pt x="142" y="183"/>
                  </a:lnTo>
                  <a:lnTo>
                    <a:pt x="161" y="161"/>
                  </a:lnTo>
                  <a:lnTo>
                    <a:pt x="182" y="139"/>
                  </a:lnTo>
                  <a:lnTo>
                    <a:pt x="204" y="120"/>
                  </a:lnTo>
                  <a:lnTo>
                    <a:pt x="228" y="100"/>
                  </a:lnTo>
                  <a:lnTo>
                    <a:pt x="253" y="81"/>
                  </a:lnTo>
                  <a:lnTo>
                    <a:pt x="280" y="64"/>
                  </a:lnTo>
                  <a:lnTo>
                    <a:pt x="309" y="47"/>
                  </a:lnTo>
                  <a:lnTo>
                    <a:pt x="340" y="33"/>
                  </a:lnTo>
                  <a:lnTo>
                    <a:pt x="373" y="20"/>
                  </a:lnTo>
                  <a:lnTo>
                    <a:pt x="408" y="9"/>
                  </a:lnTo>
                  <a:lnTo>
                    <a:pt x="4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PA-组合 35"/>
          <p:cNvGrpSpPr/>
          <p:nvPr>
            <p:custDataLst>
              <p:tags r:id="rId6"/>
            </p:custDataLst>
          </p:nvPr>
        </p:nvGrpSpPr>
        <p:grpSpPr bwMode="auto">
          <a:xfrm>
            <a:off x="10920032" y="4631610"/>
            <a:ext cx="390525" cy="311150"/>
            <a:chOff x="1453639" y="4354976"/>
            <a:chExt cx="389675" cy="311368"/>
          </a:xfrm>
          <a:solidFill>
            <a:schemeClr val="tx1"/>
          </a:solidFill>
        </p:grpSpPr>
        <p:sp>
          <p:nvSpPr>
            <p:cNvPr id="12" name="PA-任意多边形 31"/>
            <p:cNvSpPr/>
            <p:nvPr>
              <p:custDataLst>
                <p:tags r:id="rId7"/>
              </p:custDataLst>
            </p:nvPr>
          </p:nvSpPr>
          <p:spPr bwMode="auto">
            <a:xfrm>
              <a:off x="1691670" y="4354976"/>
              <a:ext cx="151644" cy="311368"/>
            </a:xfrm>
            <a:custGeom>
              <a:avLst/>
              <a:gdLst>
                <a:gd name="T0" fmla="*/ 13645 w 489"/>
                <a:gd name="T1" fmla="*/ 311368 h 1003"/>
                <a:gd name="T2" fmla="*/ 13645 w 489"/>
                <a:gd name="T3" fmla="*/ 239347 h 1003"/>
                <a:gd name="T4" fmla="*/ 13645 w 489"/>
                <a:gd name="T5" fmla="*/ 239347 h 1003"/>
                <a:gd name="T6" fmla="*/ 15816 w 489"/>
                <a:gd name="T7" fmla="*/ 238726 h 1003"/>
                <a:gd name="T8" fmla="*/ 18607 w 489"/>
                <a:gd name="T9" fmla="*/ 237795 h 1003"/>
                <a:gd name="T10" fmla="*/ 21708 w 489"/>
                <a:gd name="T11" fmla="*/ 236553 h 1003"/>
                <a:gd name="T12" fmla="*/ 25739 w 489"/>
                <a:gd name="T13" fmla="*/ 234380 h 1003"/>
                <a:gd name="T14" fmla="*/ 29771 w 489"/>
                <a:gd name="T15" fmla="*/ 231896 h 1003"/>
                <a:gd name="T16" fmla="*/ 34422 w 489"/>
                <a:gd name="T17" fmla="*/ 228792 h 1003"/>
                <a:gd name="T18" fmla="*/ 39384 w 489"/>
                <a:gd name="T19" fmla="*/ 224756 h 1003"/>
                <a:gd name="T20" fmla="*/ 43726 w 489"/>
                <a:gd name="T21" fmla="*/ 219789 h 1003"/>
                <a:gd name="T22" fmla="*/ 46206 w 489"/>
                <a:gd name="T23" fmla="*/ 216995 h 1003"/>
                <a:gd name="T24" fmla="*/ 48067 w 489"/>
                <a:gd name="T25" fmla="*/ 214201 h 1003"/>
                <a:gd name="T26" fmla="*/ 50238 w 489"/>
                <a:gd name="T27" fmla="*/ 210787 h 1003"/>
                <a:gd name="T28" fmla="*/ 52099 w 489"/>
                <a:gd name="T29" fmla="*/ 207682 h 1003"/>
                <a:gd name="T30" fmla="*/ 53959 w 489"/>
                <a:gd name="T31" fmla="*/ 203646 h 1003"/>
                <a:gd name="T32" fmla="*/ 55510 w 489"/>
                <a:gd name="T33" fmla="*/ 199921 h 1003"/>
                <a:gd name="T34" fmla="*/ 57060 w 489"/>
                <a:gd name="T35" fmla="*/ 195575 h 1003"/>
                <a:gd name="T36" fmla="*/ 57991 w 489"/>
                <a:gd name="T37" fmla="*/ 191229 h 1003"/>
                <a:gd name="T38" fmla="*/ 59231 w 489"/>
                <a:gd name="T39" fmla="*/ 186262 h 1003"/>
                <a:gd name="T40" fmla="*/ 59851 w 489"/>
                <a:gd name="T41" fmla="*/ 180985 h 1003"/>
                <a:gd name="T42" fmla="*/ 60782 w 489"/>
                <a:gd name="T43" fmla="*/ 175707 h 1003"/>
                <a:gd name="T44" fmla="*/ 60782 w 489"/>
                <a:gd name="T45" fmla="*/ 170119 h 1003"/>
                <a:gd name="T46" fmla="*/ 60782 w 489"/>
                <a:gd name="T47" fmla="*/ 163911 h 1003"/>
                <a:gd name="T48" fmla="*/ 60472 w 489"/>
                <a:gd name="T49" fmla="*/ 157702 h 1003"/>
                <a:gd name="T50" fmla="*/ 0 w 489"/>
                <a:gd name="T51" fmla="*/ 157702 h 1003"/>
                <a:gd name="T52" fmla="*/ 0 w 489"/>
                <a:gd name="T53" fmla="*/ 0 h 1003"/>
                <a:gd name="T54" fmla="*/ 151644 w 489"/>
                <a:gd name="T55" fmla="*/ 0 h 1003"/>
                <a:gd name="T56" fmla="*/ 151644 w 489"/>
                <a:gd name="T57" fmla="*/ 148078 h 1003"/>
                <a:gd name="T58" fmla="*/ 151644 w 489"/>
                <a:gd name="T59" fmla="*/ 148078 h 1003"/>
                <a:gd name="T60" fmla="*/ 151024 w 489"/>
                <a:gd name="T61" fmla="*/ 153666 h 1003"/>
                <a:gd name="T62" fmla="*/ 149783 w 489"/>
                <a:gd name="T63" fmla="*/ 160496 h 1003"/>
                <a:gd name="T64" fmla="*/ 147613 w 489"/>
                <a:gd name="T65" fmla="*/ 169809 h 1003"/>
                <a:gd name="T66" fmla="*/ 145132 w 489"/>
                <a:gd name="T67" fmla="*/ 180364 h 1003"/>
                <a:gd name="T68" fmla="*/ 141410 w 489"/>
                <a:gd name="T69" fmla="*/ 192471 h 1003"/>
                <a:gd name="T70" fmla="*/ 138929 w 489"/>
                <a:gd name="T71" fmla="*/ 198990 h 1003"/>
                <a:gd name="T72" fmla="*/ 136449 w 489"/>
                <a:gd name="T73" fmla="*/ 205820 h 1003"/>
                <a:gd name="T74" fmla="*/ 133037 w 489"/>
                <a:gd name="T75" fmla="*/ 212339 h 1003"/>
                <a:gd name="T76" fmla="*/ 129936 w 489"/>
                <a:gd name="T77" fmla="*/ 219168 h 1003"/>
                <a:gd name="T78" fmla="*/ 126525 w 489"/>
                <a:gd name="T79" fmla="*/ 226308 h 1003"/>
                <a:gd name="T80" fmla="*/ 122184 w 489"/>
                <a:gd name="T81" fmla="*/ 233448 h 1003"/>
                <a:gd name="T82" fmla="*/ 117532 w 489"/>
                <a:gd name="T83" fmla="*/ 240588 h 1003"/>
                <a:gd name="T84" fmla="*/ 112880 w 489"/>
                <a:gd name="T85" fmla="*/ 247418 h 1003"/>
                <a:gd name="T86" fmla="*/ 107608 w 489"/>
                <a:gd name="T87" fmla="*/ 254558 h 1003"/>
                <a:gd name="T88" fmla="*/ 101716 w 489"/>
                <a:gd name="T89" fmla="*/ 261388 h 1003"/>
                <a:gd name="T90" fmla="*/ 95204 w 489"/>
                <a:gd name="T91" fmla="*/ 267907 h 1003"/>
                <a:gd name="T92" fmla="*/ 88381 w 489"/>
                <a:gd name="T93" fmla="*/ 274426 h 1003"/>
                <a:gd name="T94" fmla="*/ 80939 w 489"/>
                <a:gd name="T95" fmla="*/ 280324 h 1003"/>
                <a:gd name="T96" fmla="*/ 73186 w 489"/>
                <a:gd name="T97" fmla="*/ 286223 h 1003"/>
                <a:gd name="T98" fmla="*/ 64813 w 489"/>
                <a:gd name="T99" fmla="*/ 291500 h 1003"/>
                <a:gd name="T100" fmla="*/ 55820 w 489"/>
                <a:gd name="T101" fmla="*/ 296467 h 1003"/>
                <a:gd name="T102" fmla="*/ 46517 w 489"/>
                <a:gd name="T103" fmla="*/ 301124 h 1003"/>
                <a:gd name="T104" fmla="*/ 35973 w 489"/>
                <a:gd name="T105" fmla="*/ 304849 h 1003"/>
                <a:gd name="T106" fmla="*/ 25429 w 489"/>
                <a:gd name="T107" fmla="*/ 308574 h 1003"/>
                <a:gd name="T108" fmla="*/ 13645 w 489"/>
                <a:gd name="T109" fmla="*/ 311368 h 1003"/>
                <a:gd name="T110" fmla="*/ 13645 w 489"/>
                <a:gd name="T111" fmla="*/ 311368 h 100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9"/>
                <a:gd name="T169" fmla="*/ 0 h 1003"/>
                <a:gd name="T170" fmla="*/ 489 w 489"/>
                <a:gd name="T171" fmla="*/ 1003 h 100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9" h="1003">
                  <a:moveTo>
                    <a:pt x="44" y="1003"/>
                  </a:moveTo>
                  <a:lnTo>
                    <a:pt x="44" y="771"/>
                  </a:lnTo>
                  <a:lnTo>
                    <a:pt x="51" y="769"/>
                  </a:lnTo>
                  <a:lnTo>
                    <a:pt x="60" y="766"/>
                  </a:lnTo>
                  <a:lnTo>
                    <a:pt x="70" y="762"/>
                  </a:lnTo>
                  <a:lnTo>
                    <a:pt x="83" y="755"/>
                  </a:lnTo>
                  <a:lnTo>
                    <a:pt x="96" y="747"/>
                  </a:lnTo>
                  <a:lnTo>
                    <a:pt x="111" y="737"/>
                  </a:lnTo>
                  <a:lnTo>
                    <a:pt x="127" y="724"/>
                  </a:lnTo>
                  <a:lnTo>
                    <a:pt x="141" y="708"/>
                  </a:lnTo>
                  <a:lnTo>
                    <a:pt x="149" y="699"/>
                  </a:lnTo>
                  <a:lnTo>
                    <a:pt x="155" y="690"/>
                  </a:lnTo>
                  <a:lnTo>
                    <a:pt x="162" y="679"/>
                  </a:lnTo>
                  <a:lnTo>
                    <a:pt x="168" y="669"/>
                  </a:lnTo>
                  <a:lnTo>
                    <a:pt x="174" y="656"/>
                  </a:lnTo>
                  <a:lnTo>
                    <a:pt x="179" y="644"/>
                  </a:lnTo>
                  <a:lnTo>
                    <a:pt x="184" y="630"/>
                  </a:lnTo>
                  <a:lnTo>
                    <a:pt x="187" y="616"/>
                  </a:lnTo>
                  <a:lnTo>
                    <a:pt x="191" y="600"/>
                  </a:lnTo>
                  <a:lnTo>
                    <a:pt x="193" y="583"/>
                  </a:lnTo>
                  <a:lnTo>
                    <a:pt x="196" y="566"/>
                  </a:lnTo>
                  <a:lnTo>
                    <a:pt x="196" y="548"/>
                  </a:lnTo>
                  <a:lnTo>
                    <a:pt x="196" y="528"/>
                  </a:lnTo>
                  <a:lnTo>
                    <a:pt x="195" y="508"/>
                  </a:lnTo>
                  <a:lnTo>
                    <a:pt x="0" y="508"/>
                  </a:lnTo>
                  <a:lnTo>
                    <a:pt x="0" y="0"/>
                  </a:lnTo>
                  <a:lnTo>
                    <a:pt x="489" y="0"/>
                  </a:lnTo>
                  <a:lnTo>
                    <a:pt x="489" y="477"/>
                  </a:lnTo>
                  <a:lnTo>
                    <a:pt x="487" y="495"/>
                  </a:lnTo>
                  <a:lnTo>
                    <a:pt x="483" y="517"/>
                  </a:lnTo>
                  <a:lnTo>
                    <a:pt x="476" y="547"/>
                  </a:lnTo>
                  <a:lnTo>
                    <a:pt x="468" y="581"/>
                  </a:lnTo>
                  <a:lnTo>
                    <a:pt x="456" y="620"/>
                  </a:lnTo>
                  <a:lnTo>
                    <a:pt x="448" y="641"/>
                  </a:lnTo>
                  <a:lnTo>
                    <a:pt x="440" y="663"/>
                  </a:lnTo>
                  <a:lnTo>
                    <a:pt x="429" y="684"/>
                  </a:lnTo>
                  <a:lnTo>
                    <a:pt x="419" y="706"/>
                  </a:lnTo>
                  <a:lnTo>
                    <a:pt x="408" y="729"/>
                  </a:lnTo>
                  <a:lnTo>
                    <a:pt x="394" y="752"/>
                  </a:lnTo>
                  <a:lnTo>
                    <a:pt x="379" y="775"/>
                  </a:lnTo>
                  <a:lnTo>
                    <a:pt x="364" y="797"/>
                  </a:lnTo>
                  <a:lnTo>
                    <a:pt x="347" y="820"/>
                  </a:lnTo>
                  <a:lnTo>
                    <a:pt x="328" y="842"/>
                  </a:lnTo>
                  <a:lnTo>
                    <a:pt x="307" y="863"/>
                  </a:lnTo>
                  <a:lnTo>
                    <a:pt x="285" y="884"/>
                  </a:lnTo>
                  <a:lnTo>
                    <a:pt x="261" y="903"/>
                  </a:lnTo>
                  <a:lnTo>
                    <a:pt x="236" y="922"/>
                  </a:lnTo>
                  <a:lnTo>
                    <a:pt x="209" y="939"/>
                  </a:lnTo>
                  <a:lnTo>
                    <a:pt x="180" y="955"/>
                  </a:lnTo>
                  <a:lnTo>
                    <a:pt x="150" y="970"/>
                  </a:lnTo>
                  <a:lnTo>
                    <a:pt x="116" y="982"/>
                  </a:lnTo>
                  <a:lnTo>
                    <a:pt x="82" y="994"/>
                  </a:lnTo>
                  <a:lnTo>
                    <a:pt x="44" y="10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PA-任意多边形 32"/>
            <p:cNvSpPr/>
            <p:nvPr>
              <p:custDataLst>
                <p:tags r:id="rId8"/>
              </p:custDataLst>
            </p:nvPr>
          </p:nvSpPr>
          <p:spPr bwMode="auto">
            <a:xfrm>
              <a:off x="1453639" y="4354976"/>
              <a:ext cx="152266" cy="311368"/>
            </a:xfrm>
            <a:custGeom>
              <a:avLst/>
              <a:gdLst>
                <a:gd name="T0" fmla="*/ 13701 w 489"/>
                <a:gd name="T1" fmla="*/ 311368 h 1003"/>
                <a:gd name="T2" fmla="*/ 13701 w 489"/>
                <a:gd name="T3" fmla="*/ 239347 h 1003"/>
                <a:gd name="T4" fmla="*/ 13701 w 489"/>
                <a:gd name="T5" fmla="*/ 239347 h 1003"/>
                <a:gd name="T6" fmla="*/ 15881 w 489"/>
                <a:gd name="T7" fmla="*/ 238726 h 1003"/>
                <a:gd name="T8" fmla="*/ 18372 w 489"/>
                <a:gd name="T9" fmla="*/ 237795 h 1003"/>
                <a:gd name="T10" fmla="*/ 21797 w 489"/>
                <a:gd name="T11" fmla="*/ 236553 h 1003"/>
                <a:gd name="T12" fmla="*/ 25533 w 489"/>
                <a:gd name="T13" fmla="*/ 234380 h 1003"/>
                <a:gd name="T14" fmla="*/ 29893 w 489"/>
                <a:gd name="T15" fmla="*/ 231896 h 1003"/>
                <a:gd name="T16" fmla="*/ 34563 w 489"/>
                <a:gd name="T17" fmla="*/ 228792 h 1003"/>
                <a:gd name="T18" fmla="*/ 39234 w 489"/>
                <a:gd name="T19" fmla="*/ 224756 h 1003"/>
                <a:gd name="T20" fmla="*/ 43905 w 489"/>
                <a:gd name="T21" fmla="*/ 219789 h 1003"/>
                <a:gd name="T22" fmla="*/ 46085 w 489"/>
                <a:gd name="T23" fmla="*/ 216995 h 1003"/>
                <a:gd name="T24" fmla="*/ 47953 w 489"/>
                <a:gd name="T25" fmla="*/ 214201 h 1003"/>
                <a:gd name="T26" fmla="*/ 50444 w 489"/>
                <a:gd name="T27" fmla="*/ 210787 h 1003"/>
                <a:gd name="T28" fmla="*/ 52312 w 489"/>
                <a:gd name="T29" fmla="*/ 207682 h 1003"/>
                <a:gd name="T30" fmla="*/ 53869 w 489"/>
                <a:gd name="T31" fmla="*/ 203646 h 1003"/>
                <a:gd name="T32" fmla="*/ 55426 w 489"/>
                <a:gd name="T33" fmla="*/ 199921 h 1003"/>
                <a:gd name="T34" fmla="*/ 57294 w 489"/>
                <a:gd name="T35" fmla="*/ 195575 h 1003"/>
                <a:gd name="T36" fmla="*/ 58229 w 489"/>
                <a:gd name="T37" fmla="*/ 191229 h 1003"/>
                <a:gd name="T38" fmla="*/ 59474 w 489"/>
                <a:gd name="T39" fmla="*/ 186262 h 1003"/>
                <a:gd name="T40" fmla="*/ 60097 w 489"/>
                <a:gd name="T41" fmla="*/ 180985 h 1003"/>
                <a:gd name="T42" fmla="*/ 60720 w 489"/>
                <a:gd name="T43" fmla="*/ 175707 h 1003"/>
                <a:gd name="T44" fmla="*/ 60720 w 489"/>
                <a:gd name="T45" fmla="*/ 170119 h 1003"/>
                <a:gd name="T46" fmla="*/ 60720 w 489"/>
                <a:gd name="T47" fmla="*/ 163911 h 1003"/>
                <a:gd name="T48" fmla="*/ 60408 w 489"/>
                <a:gd name="T49" fmla="*/ 157702 h 1003"/>
                <a:gd name="T50" fmla="*/ 0 w 489"/>
                <a:gd name="T51" fmla="*/ 157702 h 1003"/>
                <a:gd name="T52" fmla="*/ 0 w 489"/>
                <a:gd name="T53" fmla="*/ 0 h 1003"/>
                <a:gd name="T54" fmla="*/ 152266 w 489"/>
                <a:gd name="T55" fmla="*/ 0 h 1003"/>
                <a:gd name="T56" fmla="*/ 152266 w 489"/>
                <a:gd name="T57" fmla="*/ 148078 h 1003"/>
                <a:gd name="T58" fmla="*/ 152266 w 489"/>
                <a:gd name="T59" fmla="*/ 148078 h 1003"/>
                <a:gd name="T60" fmla="*/ 151643 w 489"/>
                <a:gd name="T61" fmla="*/ 153666 h 1003"/>
                <a:gd name="T62" fmla="*/ 150086 w 489"/>
                <a:gd name="T63" fmla="*/ 160496 h 1003"/>
                <a:gd name="T64" fmla="*/ 148218 w 489"/>
                <a:gd name="T65" fmla="*/ 169809 h 1003"/>
                <a:gd name="T66" fmla="*/ 145727 w 489"/>
                <a:gd name="T67" fmla="*/ 180364 h 1003"/>
                <a:gd name="T68" fmla="*/ 141679 w 489"/>
                <a:gd name="T69" fmla="*/ 192471 h 1003"/>
                <a:gd name="T70" fmla="*/ 139499 w 489"/>
                <a:gd name="T71" fmla="*/ 198990 h 1003"/>
                <a:gd name="T72" fmla="*/ 137008 w 489"/>
                <a:gd name="T73" fmla="*/ 205820 h 1003"/>
                <a:gd name="T74" fmla="*/ 133894 w 489"/>
                <a:gd name="T75" fmla="*/ 212339 h 1003"/>
                <a:gd name="T76" fmla="*/ 130469 w 489"/>
                <a:gd name="T77" fmla="*/ 219168 h 1003"/>
                <a:gd name="T78" fmla="*/ 126733 w 489"/>
                <a:gd name="T79" fmla="*/ 226308 h 1003"/>
                <a:gd name="T80" fmla="*/ 122685 w 489"/>
                <a:gd name="T81" fmla="*/ 233448 h 1003"/>
                <a:gd name="T82" fmla="*/ 118014 w 489"/>
                <a:gd name="T83" fmla="*/ 240588 h 1003"/>
                <a:gd name="T84" fmla="*/ 113032 w 489"/>
                <a:gd name="T85" fmla="*/ 247418 h 1003"/>
                <a:gd name="T86" fmla="*/ 108050 w 489"/>
                <a:gd name="T87" fmla="*/ 254558 h 1003"/>
                <a:gd name="T88" fmla="*/ 102133 w 489"/>
                <a:gd name="T89" fmla="*/ 261388 h 1003"/>
                <a:gd name="T90" fmla="*/ 95594 w 489"/>
                <a:gd name="T91" fmla="*/ 267907 h 1003"/>
                <a:gd name="T92" fmla="*/ 88744 w 489"/>
                <a:gd name="T93" fmla="*/ 274426 h 1003"/>
                <a:gd name="T94" fmla="*/ 81271 w 489"/>
                <a:gd name="T95" fmla="*/ 280324 h 1003"/>
                <a:gd name="T96" fmla="*/ 73486 w 489"/>
                <a:gd name="T97" fmla="*/ 286223 h 1003"/>
                <a:gd name="T98" fmla="*/ 65079 w 489"/>
                <a:gd name="T99" fmla="*/ 291500 h 1003"/>
                <a:gd name="T100" fmla="*/ 55737 w 489"/>
                <a:gd name="T101" fmla="*/ 296467 h 1003"/>
                <a:gd name="T102" fmla="*/ 46396 w 489"/>
                <a:gd name="T103" fmla="*/ 301124 h 1003"/>
                <a:gd name="T104" fmla="*/ 36120 w 489"/>
                <a:gd name="T105" fmla="*/ 304849 h 1003"/>
                <a:gd name="T106" fmla="*/ 25222 w 489"/>
                <a:gd name="T107" fmla="*/ 308574 h 1003"/>
                <a:gd name="T108" fmla="*/ 13701 w 489"/>
                <a:gd name="T109" fmla="*/ 311368 h 1003"/>
                <a:gd name="T110" fmla="*/ 13701 w 489"/>
                <a:gd name="T111" fmla="*/ 311368 h 100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9"/>
                <a:gd name="T169" fmla="*/ 0 h 1003"/>
                <a:gd name="T170" fmla="*/ 489 w 489"/>
                <a:gd name="T171" fmla="*/ 1003 h 100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9" h="1003">
                  <a:moveTo>
                    <a:pt x="44" y="1003"/>
                  </a:moveTo>
                  <a:lnTo>
                    <a:pt x="44" y="771"/>
                  </a:lnTo>
                  <a:lnTo>
                    <a:pt x="51" y="769"/>
                  </a:lnTo>
                  <a:lnTo>
                    <a:pt x="59" y="766"/>
                  </a:lnTo>
                  <a:lnTo>
                    <a:pt x="70" y="762"/>
                  </a:lnTo>
                  <a:lnTo>
                    <a:pt x="82" y="755"/>
                  </a:lnTo>
                  <a:lnTo>
                    <a:pt x="96" y="747"/>
                  </a:lnTo>
                  <a:lnTo>
                    <a:pt x="111" y="737"/>
                  </a:lnTo>
                  <a:lnTo>
                    <a:pt x="126" y="724"/>
                  </a:lnTo>
                  <a:lnTo>
                    <a:pt x="141" y="708"/>
                  </a:lnTo>
                  <a:lnTo>
                    <a:pt x="148" y="699"/>
                  </a:lnTo>
                  <a:lnTo>
                    <a:pt x="154" y="690"/>
                  </a:lnTo>
                  <a:lnTo>
                    <a:pt x="162" y="679"/>
                  </a:lnTo>
                  <a:lnTo>
                    <a:pt x="168" y="669"/>
                  </a:lnTo>
                  <a:lnTo>
                    <a:pt x="173" y="656"/>
                  </a:lnTo>
                  <a:lnTo>
                    <a:pt x="178" y="644"/>
                  </a:lnTo>
                  <a:lnTo>
                    <a:pt x="184" y="630"/>
                  </a:lnTo>
                  <a:lnTo>
                    <a:pt x="187" y="616"/>
                  </a:lnTo>
                  <a:lnTo>
                    <a:pt x="191" y="600"/>
                  </a:lnTo>
                  <a:lnTo>
                    <a:pt x="193" y="583"/>
                  </a:lnTo>
                  <a:lnTo>
                    <a:pt x="195" y="566"/>
                  </a:lnTo>
                  <a:lnTo>
                    <a:pt x="195" y="548"/>
                  </a:lnTo>
                  <a:lnTo>
                    <a:pt x="195" y="528"/>
                  </a:lnTo>
                  <a:lnTo>
                    <a:pt x="194" y="508"/>
                  </a:lnTo>
                  <a:lnTo>
                    <a:pt x="0" y="508"/>
                  </a:lnTo>
                  <a:lnTo>
                    <a:pt x="0" y="0"/>
                  </a:lnTo>
                  <a:lnTo>
                    <a:pt x="489" y="0"/>
                  </a:lnTo>
                  <a:lnTo>
                    <a:pt x="489" y="477"/>
                  </a:lnTo>
                  <a:lnTo>
                    <a:pt x="487" y="495"/>
                  </a:lnTo>
                  <a:lnTo>
                    <a:pt x="482" y="517"/>
                  </a:lnTo>
                  <a:lnTo>
                    <a:pt x="476" y="547"/>
                  </a:lnTo>
                  <a:lnTo>
                    <a:pt x="468" y="581"/>
                  </a:lnTo>
                  <a:lnTo>
                    <a:pt x="455" y="620"/>
                  </a:lnTo>
                  <a:lnTo>
                    <a:pt x="448" y="641"/>
                  </a:lnTo>
                  <a:lnTo>
                    <a:pt x="440" y="663"/>
                  </a:lnTo>
                  <a:lnTo>
                    <a:pt x="430" y="684"/>
                  </a:lnTo>
                  <a:lnTo>
                    <a:pt x="419" y="706"/>
                  </a:lnTo>
                  <a:lnTo>
                    <a:pt x="407" y="729"/>
                  </a:lnTo>
                  <a:lnTo>
                    <a:pt x="394" y="752"/>
                  </a:lnTo>
                  <a:lnTo>
                    <a:pt x="379" y="775"/>
                  </a:lnTo>
                  <a:lnTo>
                    <a:pt x="363" y="797"/>
                  </a:lnTo>
                  <a:lnTo>
                    <a:pt x="347" y="820"/>
                  </a:lnTo>
                  <a:lnTo>
                    <a:pt x="328" y="842"/>
                  </a:lnTo>
                  <a:lnTo>
                    <a:pt x="307" y="863"/>
                  </a:lnTo>
                  <a:lnTo>
                    <a:pt x="285" y="884"/>
                  </a:lnTo>
                  <a:lnTo>
                    <a:pt x="261" y="903"/>
                  </a:lnTo>
                  <a:lnTo>
                    <a:pt x="236" y="922"/>
                  </a:lnTo>
                  <a:lnTo>
                    <a:pt x="209" y="939"/>
                  </a:lnTo>
                  <a:lnTo>
                    <a:pt x="179" y="955"/>
                  </a:lnTo>
                  <a:lnTo>
                    <a:pt x="149" y="970"/>
                  </a:lnTo>
                  <a:lnTo>
                    <a:pt x="116" y="982"/>
                  </a:lnTo>
                  <a:lnTo>
                    <a:pt x="81" y="994"/>
                  </a:lnTo>
                  <a:lnTo>
                    <a:pt x="44" y="10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PA-矩形 6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38369" y="1800377"/>
            <a:ext cx="201295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A-文本框 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38369" y="2336552"/>
            <a:ext cx="6086504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4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-矩形 4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347678" y="4157425"/>
            <a:ext cx="9653829" cy="78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A-PicturePlaceholder 13"/>
          <p:cNvPicPr>
            <a:picLocks noGrp="1" noChangeAspect="1"/>
          </p:cNvPicPr>
          <p:nvPr>
            <p:ph type="pic" sz="quarter" idx="15"/>
            <p:custDataLst>
              <p:tags r:id="rId12"/>
            </p:custDataLst>
          </p:nvPr>
        </p:nvPicPr>
        <p:blipFill>
          <a:blip r:embed="rId13" cstate="print">
            <a:grayscl/>
          </a:blip>
          <a:srcRect/>
          <a:stretch>
            <a:fillRect/>
          </a:stretch>
        </p:blipFill>
        <p:spPr/>
      </p:pic>
    </p:spTree>
    <p:custDataLst>
      <p:tags r:id="rId14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8" grpId="0"/>
      <p:bldP spid="20" grpId="0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4406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>
            <a:off x="643093" y="1277119"/>
            <a:ext cx="4868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Analysis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A-矩形 3"/>
          <p:cNvSpPr/>
          <p:nvPr>
            <p:custDataLst>
              <p:tags r:id="rId3"/>
            </p:custDataLst>
          </p:nvPr>
        </p:nvSpPr>
        <p:spPr>
          <a:xfrm>
            <a:off x="643093" y="5054049"/>
            <a:ext cx="3410257" cy="889154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A-矩形 4"/>
          <p:cNvSpPr/>
          <p:nvPr>
            <p:custDataLst>
              <p:tags r:id="rId4"/>
            </p:custDataLst>
          </p:nvPr>
        </p:nvSpPr>
        <p:spPr>
          <a:xfrm>
            <a:off x="698706" y="4594075"/>
            <a:ext cx="2467342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-矩形 5"/>
          <p:cNvSpPr/>
          <p:nvPr>
            <p:custDataLst>
              <p:tags r:id="rId5"/>
            </p:custDataLst>
          </p:nvPr>
        </p:nvSpPr>
        <p:spPr>
          <a:xfrm>
            <a:off x="4451847" y="5054049"/>
            <a:ext cx="3410257" cy="889154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-矩形 6"/>
          <p:cNvSpPr/>
          <p:nvPr>
            <p:custDataLst>
              <p:tags r:id="rId6"/>
            </p:custDataLst>
          </p:nvPr>
        </p:nvSpPr>
        <p:spPr>
          <a:xfrm>
            <a:off x="4507460" y="4594075"/>
            <a:ext cx="2467342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-矩形 7"/>
          <p:cNvSpPr/>
          <p:nvPr>
            <p:custDataLst>
              <p:tags r:id="rId7"/>
            </p:custDataLst>
          </p:nvPr>
        </p:nvSpPr>
        <p:spPr>
          <a:xfrm>
            <a:off x="8260601" y="5054049"/>
            <a:ext cx="3410257" cy="889154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A-矩形 8"/>
          <p:cNvSpPr/>
          <p:nvPr>
            <p:custDataLst>
              <p:tags r:id="rId8"/>
            </p:custDataLst>
          </p:nvPr>
        </p:nvSpPr>
        <p:spPr>
          <a:xfrm>
            <a:off x="8316214" y="4594075"/>
            <a:ext cx="2467342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-椭圆 9"/>
          <p:cNvSpPr/>
          <p:nvPr>
            <p:custDataLst>
              <p:tags r:id="rId9"/>
            </p:custDataLst>
          </p:nvPr>
        </p:nvSpPr>
        <p:spPr>
          <a:xfrm>
            <a:off x="800100" y="2614808"/>
            <a:ext cx="1485900" cy="14859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PA-矩形 10"/>
          <p:cNvSpPr/>
          <p:nvPr>
            <p:custDataLst>
              <p:tags r:id="rId10"/>
            </p:custDataLst>
          </p:nvPr>
        </p:nvSpPr>
        <p:spPr>
          <a:xfrm>
            <a:off x="1028699" y="2819665"/>
            <a:ext cx="11684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A-椭圆 11"/>
          <p:cNvSpPr/>
          <p:nvPr>
            <p:custDataLst>
              <p:tags r:id="rId11"/>
            </p:custDataLst>
          </p:nvPr>
        </p:nvSpPr>
        <p:spPr>
          <a:xfrm>
            <a:off x="4561277" y="2614808"/>
            <a:ext cx="1485900" cy="14859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PA-矩形 12"/>
          <p:cNvSpPr/>
          <p:nvPr>
            <p:custDataLst>
              <p:tags r:id="rId12"/>
            </p:custDataLst>
          </p:nvPr>
        </p:nvSpPr>
        <p:spPr>
          <a:xfrm>
            <a:off x="4789876" y="2819665"/>
            <a:ext cx="11684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-椭圆 13"/>
          <p:cNvSpPr/>
          <p:nvPr>
            <p:custDataLst>
              <p:tags r:id="rId13"/>
            </p:custDataLst>
          </p:nvPr>
        </p:nvSpPr>
        <p:spPr>
          <a:xfrm>
            <a:off x="8322454" y="2614808"/>
            <a:ext cx="1485900" cy="14859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PA-矩形 14"/>
          <p:cNvSpPr/>
          <p:nvPr>
            <p:custDataLst>
              <p:tags r:id="rId14"/>
            </p:custDataLst>
          </p:nvPr>
        </p:nvSpPr>
        <p:spPr>
          <a:xfrm>
            <a:off x="8551053" y="2819665"/>
            <a:ext cx="11684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A-矩形 15"/>
          <p:cNvSpPr/>
          <p:nvPr>
            <p:custDataLst>
              <p:tags r:id="rId15"/>
            </p:custDataLst>
          </p:nvPr>
        </p:nvSpPr>
        <p:spPr>
          <a:xfrm>
            <a:off x="1028699" y="3391829"/>
            <a:ext cx="1168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A-矩形 16"/>
          <p:cNvSpPr/>
          <p:nvPr>
            <p:custDataLst>
              <p:tags r:id="rId16"/>
            </p:custDataLst>
          </p:nvPr>
        </p:nvSpPr>
        <p:spPr>
          <a:xfrm>
            <a:off x="4789876" y="3391829"/>
            <a:ext cx="1168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A-矩形 17"/>
          <p:cNvSpPr/>
          <p:nvPr>
            <p:custDataLst>
              <p:tags r:id="rId17"/>
            </p:custDataLst>
          </p:nvPr>
        </p:nvSpPr>
        <p:spPr>
          <a:xfrm>
            <a:off x="8551053" y="3391829"/>
            <a:ext cx="1168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A-矩形 23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451847" y="5054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A-矩形 23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451847" y="5054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-矩形 2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451847" y="5054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chemeClr val="bg1">
                    <a:lumMod val="50000"/>
                    <a:alpha val="6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1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 bldLvl="0" animBg="1"/>
      <p:bldP spid="11" grpId="0"/>
      <p:bldP spid="12" grpId="0" bldLvl="0" animBg="1"/>
      <p:bldP spid="13" grpId="0"/>
      <p:bldP spid="14" grpId="0" bldLvl="0" animBg="1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/>
          <p:cNvSpPr/>
          <p:nvPr>
            <p:custDataLst>
              <p:tags r:id="rId1"/>
            </p:custDataLst>
          </p:nvPr>
        </p:nvSpPr>
        <p:spPr>
          <a:xfrm>
            <a:off x="0" y="-503207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战略分析	Strategic Analysis</a:t>
            </a:r>
            <a:endParaRPr lang="zh-CN" altLang="en-US" dirty="0"/>
          </a:p>
        </p:txBody>
      </p:sp>
      <p:sp>
        <p:nvSpPr>
          <p:cNvPr id="3" name="PA-矩形 2"/>
          <p:cNvSpPr/>
          <p:nvPr>
            <p:custDataLst>
              <p:tags r:id="rId2"/>
            </p:custDataLst>
          </p:nvPr>
        </p:nvSpPr>
        <p:spPr>
          <a:xfrm>
            <a:off x="2220686" y="1698172"/>
            <a:ext cx="2888342" cy="4383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矩形 3"/>
          <p:cNvSpPr/>
          <p:nvPr>
            <p:custDataLst>
              <p:tags r:id="rId3"/>
            </p:custDataLst>
          </p:nvPr>
        </p:nvSpPr>
        <p:spPr>
          <a:xfrm>
            <a:off x="5493658" y="1698172"/>
            <a:ext cx="2888342" cy="4383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矩形 4"/>
          <p:cNvSpPr/>
          <p:nvPr>
            <p:custDataLst>
              <p:tags r:id="rId4"/>
            </p:custDataLst>
          </p:nvPr>
        </p:nvSpPr>
        <p:spPr>
          <a:xfrm>
            <a:off x="8766630" y="1698172"/>
            <a:ext cx="2888342" cy="4383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矩形 5"/>
          <p:cNvSpPr/>
          <p:nvPr>
            <p:custDataLst>
              <p:tags r:id="rId5"/>
            </p:custDataLst>
          </p:nvPr>
        </p:nvSpPr>
        <p:spPr>
          <a:xfrm>
            <a:off x="2389172" y="4576751"/>
            <a:ext cx="2551371" cy="1166153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-矩形 6"/>
          <p:cNvSpPr/>
          <p:nvPr>
            <p:custDataLst>
              <p:tags r:id="rId6"/>
            </p:custDataLst>
          </p:nvPr>
        </p:nvSpPr>
        <p:spPr>
          <a:xfrm>
            <a:off x="2389172" y="3291396"/>
            <a:ext cx="1737207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-矩形 7"/>
          <p:cNvSpPr/>
          <p:nvPr>
            <p:custDataLst>
              <p:tags r:id="rId7"/>
            </p:custDataLst>
          </p:nvPr>
        </p:nvSpPr>
        <p:spPr>
          <a:xfrm>
            <a:off x="2389172" y="3568395"/>
            <a:ext cx="19632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PA-直接连接符 9"/>
          <p:cNvCxnSpPr/>
          <p:nvPr>
            <p:custDataLst>
              <p:tags r:id="rId8"/>
            </p:custDataLst>
          </p:nvPr>
        </p:nvCxnSpPr>
        <p:spPr>
          <a:xfrm>
            <a:off x="2389172" y="4337836"/>
            <a:ext cx="25093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-矩形 11"/>
          <p:cNvSpPr/>
          <p:nvPr>
            <p:custDataLst>
              <p:tags r:id="rId9"/>
            </p:custDataLst>
          </p:nvPr>
        </p:nvSpPr>
        <p:spPr>
          <a:xfrm>
            <a:off x="5665032" y="4576751"/>
            <a:ext cx="2551371" cy="1166153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矩形 12"/>
          <p:cNvSpPr/>
          <p:nvPr>
            <p:custDataLst>
              <p:tags r:id="rId10"/>
            </p:custDataLst>
          </p:nvPr>
        </p:nvSpPr>
        <p:spPr>
          <a:xfrm>
            <a:off x="5665032" y="3291396"/>
            <a:ext cx="1737207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-矩形 13"/>
          <p:cNvSpPr/>
          <p:nvPr>
            <p:custDataLst>
              <p:tags r:id="rId11"/>
            </p:custDataLst>
          </p:nvPr>
        </p:nvSpPr>
        <p:spPr>
          <a:xfrm>
            <a:off x="5665032" y="3568395"/>
            <a:ext cx="19632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PA-直接连接符 14"/>
          <p:cNvCxnSpPr/>
          <p:nvPr>
            <p:custDataLst>
              <p:tags r:id="rId12"/>
            </p:custDataLst>
          </p:nvPr>
        </p:nvCxnSpPr>
        <p:spPr>
          <a:xfrm>
            <a:off x="5665032" y="4337836"/>
            <a:ext cx="25093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-矩形 15"/>
          <p:cNvSpPr/>
          <p:nvPr>
            <p:custDataLst>
              <p:tags r:id="rId13"/>
            </p:custDataLst>
          </p:nvPr>
        </p:nvSpPr>
        <p:spPr>
          <a:xfrm>
            <a:off x="8940892" y="4576751"/>
            <a:ext cx="2551371" cy="1166153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Click here to add the text, the text is the extraction of your thought, please try to explain the point of view as succinctly as possible.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A-矩形 16"/>
          <p:cNvSpPr/>
          <p:nvPr>
            <p:custDataLst>
              <p:tags r:id="rId14"/>
            </p:custDataLst>
          </p:nvPr>
        </p:nvSpPr>
        <p:spPr>
          <a:xfrm>
            <a:off x="8940892" y="3291396"/>
            <a:ext cx="1737207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Reporter’s Signature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A-矩形 17"/>
          <p:cNvSpPr/>
          <p:nvPr>
            <p:custDataLst>
              <p:tags r:id="rId15"/>
            </p:custDataLst>
          </p:nvPr>
        </p:nvSpPr>
        <p:spPr>
          <a:xfrm>
            <a:off x="8940892" y="3568395"/>
            <a:ext cx="19632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PA-直接连接符 18"/>
          <p:cNvCxnSpPr/>
          <p:nvPr>
            <p:custDataLst>
              <p:tags r:id="rId16"/>
            </p:custDataLst>
          </p:nvPr>
        </p:nvCxnSpPr>
        <p:spPr>
          <a:xfrm>
            <a:off x="8940892" y="4337836"/>
            <a:ext cx="25093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-矩形 19"/>
          <p:cNvSpPr/>
          <p:nvPr>
            <p:custDataLst>
              <p:tags r:id="rId17"/>
            </p:custDataLst>
          </p:nvPr>
        </p:nvSpPr>
        <p:spPr>
          <a:xfrm>
            <a:off x="937125" y="1076124"/>
            <a:ext cx="27277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Strategic</a:t>
            </a:r>
            <a:endParaRPr lang="en-US" altLang="zh-C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zh-CN" altLang="en-US" sz="4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10291 0 L 0 0 E" pathEditMode="relative">
                                      <p:cBhvr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10291 0 L 0 0 E" pathEditMode="relative">
                                      <p:cBhvr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10291 0 L 0 0 E" pathEditMode="relative">
                                      <p:cBhvr>
                                        <p:cTn id="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4" grpId="0" bldLvl="0" animBg="1"/>
      <p:bldP spid="5" grpId="0" bldLvl="0" animBg="1"/>
      <p:bldP spid="6" grpId="0"/>
      <p:bldP spid="7" grpId="0"/>
      <p:bldP spid="7" grpId="1"/>
      <p:bldP spid="8" grpId="0"/>
      <p:bldP spid="12" grpId="0"/>
      <p:bldP spid="13" grpId="0"/>
      <p:bldP spid="14" grpId="0"/>
      <p:bldP spid="16" grpId="0"/>
      <p:bldP spid="17" grpId="0"/>
      <p:bldP spid="18" grpId="0"/>
      <p:bldP spid="2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8"/>
  <p:tag name="WHOLESPTYPE" val="Shape_SubTitle"/>
</p:tagLst>
</file>

<file path=ppt/tags/tag101.xml><?xml version="1.0" encoding="utf-8"?>
<p:tagLst xmlns:p="http://schemas.openxmlformats.org/presentationml/2006/main">
  <p:tag name="PA" val="v5.2.8"/>
  <p:tag name="WHOLESPTYPE" val="Shape_SubTitle"/>
</p:tagLst>
</file>

<file path=ppt/tags/tag102.xml><?xml version="1.0" encoding="utf-8"?>
<p:tagLst xmlns:p="http://schemas.openxmlformats.org/presentationml/2006/main">
  <p:tag name="PA" val="v5.2.8"/>
  <p:tag name="WHOLESPTYPE" val="Shape_SubTitle"/>
</p:tagLst>
</file>

<file path=ppt/tags/tag103.xml><?xml version="1.0" encoding="utf-8"?>
<p:tagLst xmlns:p="http://schemas.openxmlformats.org/presentationml/2006/main">
  <p:tag name="RESOURCELIBID_LIB" val="308829"/>
  <p:tag name="WHOLEPAGETYPE" val="Page_Head"/>
</p:tagLst>
</file>

<file path=ppt/tags/tag104.xml><?xml version="1.0" encoding="utf-8"?>
<p:tagLst xmlns:p="http://schemas.openxmlformats.org/presentationml/2006/main">
  <p:tag name="PA" val="v5.2.8"/>
  <p:tag name="WHOLESPTYPE" val="Shape_Other"/>
</p:tagLst>
</file>

<file path=ppt/tags/tag105.xml><?xml version="1.0" encoding="utf-8"?>
<p:tagLst xmlns:p="http://schemas.openxmlformats.org/presentationml/2006/main">
  <p:tag name="PA" val="v5.2.8"/>
  <p:tag name="WHOLESPTYPE" val="Shape_Other"/>
</p:tagLst>
</file>

<file path=ppt/tags/tag106.xml><?xml version="1.0" encoding="utf-8"?>
<p:tagLst xmlns:p="http://schemas.openxmlformats.org/presentationml/2006/main">
  <p:tag name="PA" val="v5.2.8"/>
  <p:tag name="WHOLESPTYPE" val="Shape_Other"/>
</p:tagLst>
</file>

<file path=ppt/tags/tag107.xml><?xml version="1.0" encoding="utf-8"?>
<p:tagLst xmlns:p="http://schemas.openxmlformats.org/presentationml/2006/main">
  <p:tag name="PA" val="v5.2.8"/>
  <p:tag name="WHOLESPTYPE" val="Shape_Other"/>
</p:tagLst>
</file>

<file path=ppt/tags/tag108.xml><?xml version="1.0" encoding="utf-8"?>
<p:tagLst xmlns:p="http://schemas.openxmlformats.org/presentationml/2006/main">
  <p:tag name="PA" val="v5.2.8"/>
  <p:tag name="WHOLESPTYPE" val="Shape_SubTitle"/>
</p:tagLst>
</file>

<file path=ppt/tags/tag109.xml><?xml version="1.0" encoding="utf-8"?>
<p:tagLst xmlns:p="http://schemas.openxmlformats.org/presentationml/2006/main">
  <p:tag name="PA" val="v5.2.8"/>
  <p:tag name="WHOLESPTYPE" val="Shape_Line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8"/>
  <p:tag name="WHOLESPTYPE" val="Shape_Text"/>
</p:tagLst>
</file>

<file path=ppt/tags/tag111.xml><?xml version="1.0" encoding="utf-8"?>
<p:tagLst xmlns:p="http://schemas.openxmlformats.org/presentationml/2006/main">
  <p:tag name="PA" val="v5.2.8"/>
  <p:tag name="WHOLESPTYPE" val="Shape_SubTitle"/>
</p:tagLst>
</file>

<file path=ppt/tags/tag112.xml><?xml version="1.0" encoding="utf-8"?>
<p:tagLst xmlns:p="http://schemas.openxmlformats.org/presentationml/2006/main">
  <p:tag name="RESOURCELIBID_LIB" val="308829"/>
  <p:tag name="WHOLEPAGETYPE" val="Page_Head"/>
</p:tagLst>
</file>

<file path=ppt/tags/tag113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194046609"/>
  <p:tag name="SCANEADDTIONSP" val="false"/>
  <p:tag name="RESOURCEID" val="637044136194086615"/>
  <p:tag name="SCENEID" val="Unkown"/>
  <p:tag name="SCENELINKIDS" val="4|6|8|9"/>
  <p:tag name="ANIMSTRING" val="97dc195e9db14a91331b8d825796bfd8"/>
</p:tagLst>
</file>

<file path=ppt/tags/tag114.xml><?xml version="1.0" encoding="utf-8"?>
<p:tagLst xmlns:p="http://schemas.openxmlformats.org/presentationml/2006/main">
  <p:tag name="PA" val="v5.2.8"/>
  <p:tag name="WHOLESPTYPE" val="Shape_Title"/>
</p:tagLst>
</file>

<file path=ppt/tags/tag115.xml><?xml version="1.0" encoding="utf-8"?>
<p:tagLst xmlns:p="http://schemas.openxmlformats.org/presentationml/2006/main">
  <p:tag name="PA" val="v5.2.8"/>
  <p:tag name="WHOLESPTYPE" val="Shape_Other"/>
</p:tagLst>
</file>

<file path=ppt/tags/tag116.xml><?xml version="1.0" encoding="utf-8"?>
<p:tagLst xmlns:p="http://schemas.openxmlformats.org/presentationml/2006/main">
  <p:tag name="PA" val="v5.2.8"/>
  <p:tag name="WHOLESPTYPE" val="Shape_Other"/>
</p:tagLst>
</file>

<file path=ppt/tags/tag117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194046609"/>
  <p:tag name="RESOURCEID" val="637044136194086615"/>
  <p:tag name="SCENEID" val="Unkown"/>
  <p:tag name="SCENELINKIDS" val="4|6|8|9"/>
  <p:tag name="ANIMSTRING" val="97dc195e9db14a91331b8d825796bfd8"/>
</p:tagLst>
</file>

<file path=ppt/tags/tag118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194046609"/>
  <p:tag name="RESOURCEID" val="637044136194086615"/>
  <p:tag name="SCENEID" val="Unkown"/>
  <p:tag name="SCENELINKIDS" val="4|6|8|9"/>
  <p:tag name="ANIMSTRING" val="97dc195e9db14a91331b8d825796bfd8"/>
</p:tagLst>
</file>

<file path=ppt/tags/tag119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194046609"/>
  <p:tag name="RESOURCEID" val="637044136194086615"/>
  <p:tag name="SCENEID" val="Unkown"/>
  <p:tag name="SCENELINKIDS" val="4|6|8|9"/>
  <p:tag name="ANIMSTRING" val="97dc195e9db14a91331b8d825796bfd8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21.xml><?xml version="1.0" encoding="utf-8"?>
<p:tagLst xmlns:p="http://schemas.openxmlformats.org/presentationml/2006/main">
  <p:tag name="PA" val="v5.2.8"/>
  <p:tag name="WHOLESPTYPE" val="Shape_Other"/>
</p:tagLst>
</file>

<file path=ppt/tags/tag122.xml><?xml version="1.0" encoding="utf-8"?>
<p:tagLst xmlns:p="http://schemas.openxmlformats.org/presentationml/2006/main">
  <p:tag name="PA" val="v5.2.8"/>
  <p:tag name="WHOLESPTYPE" val="Shape_Other"/>
</p:tagLst>
</file>

<file path=ppt/tags/tag123.xml><?xml version="1.0" encoding="utf-8"?>
<p:tagLst xmlns:p="http://schemas.openxmlformats.org/presentationml/2006/main">
  <p:tag name="PA" val="v5.2.8"/>
  <p:tag name="WHOLESPTYPE" val="Shape_Other"/>
</p:tagLst>
</file>

<file path=ppt/tags/tag124.xml><?xml version="1.0" encoding="utf-8"?>
<p:tagLst xmlns:p="http://schemas.openxmlformats.org/presentationml/2006/main">
  <p:tag name="PA" val="v5.2.8"/>
</p:tagLst>
</file>

<file path=ppt/tags/tag125.xml><?xml version="1.0" encoding="utf-8"?>
<p:tagLst xmlns:p="http://schemas.openxmlformats.org/presentationml/2006/main">
  <p:tag name="PA" val="v5.2.8"/>
</p:tagLst>
</file>

<file path=ppt/tags/tag126.xml><?xml version="1.0" encoding="utf-8"?>
<p:tagLst xmlns:p="http://schemas.openxmlformats.org/presentationml/2006/main">
  <p:tag name="PA" val="v5.2.8"/>
  <p:tag name="WHOLESPTYPE" val="Shape_Other"/>
</p:tagLst>
</file>

<file path=ppt/tags/tag127.xml><?xml version="1.0" encoding="utf-8"?>
<p:tagLst xmlns:p="http://schemas.openxmlformats.org/presentationml/2006/main">
  <p:tag name="PA" val="v5.2.8"/>
</p:tagLst>
</file>

<file path=ppt/tags/tag128.xml><?xml version="1.0" encoding="utf-8"?>
<p:tagLst xmlns:p="http://schemas.openxmlformats.org/presentationml/2006/main">
  <p:tag name="PA" val="v5.2.8"/>
</p:tagLst>
</file>

<file path=ppt/tags/tag129.xml><?xml version="1.0" encoding="utf-8"?>
<p:tagLst xmlns:p="http://schemas.openxmlformats.org/presentationml/2006/main">
  <p:tag name="PA" val="v5.2.8"/>
  <p:tag name="WHOLESPTYPE" val="Shape_SubTitle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8"/>
  <p:tag name="WHOLESPTYPE" val="Shape_Text"/>
</p:tagLst>
</file>

<file path=ppt/tags/tag131.xml><?xml version="1.0" encoding="utf-8"?>
<p:tagLst xmlns:p="http://schemas.openxmlformats.org/presentationml/2006/main">
  <p:tag name="PA" val="v5.2.8"/>
  <p:tag name="WHOLESPTYPE" val="Shape_Title"/>
</p:tagLst>
</file>

<file path=ppt/tags/tag132.xml><?xml version="1.0" encoding="utf-8"?>
<p:tagLst xmlns:p="http://schemas.openxmlformats.org/presentationml/2006/main">
  <p:tag name="PA" val="v5.2.8"/>
  <p:tag name="WHOLESPTYPE" val="Shape_Other"/>
</p:tagLst>
</file>

<file path=ppt/tags/tag133.xml><?xml version="1.0" encoding="utf-8"?>
<p:tagLst xmlns:p="http://schemas.openxmlformats.org/presentationml/2006/main">
  <p:tag name="RESOURCELIBID_LIB" val="308829"/>
  <p:tag name="WHOLEPAGETYPE" val="Page_Head"/>
</p:tagLst>
</file>

<file path=ppt/tags/tag134.xml><?xml version="1.0" encoding="utf-8"?>
<p:tagLst xmlns:p="http://schemas.openxmlformats.org/presentationml/2006/main">
  <p:tag name="PA" val="v5.2.8"/>
  <p:tag name="WHOLESPTYPE" val="Shape_Other"/>
</p:tagLst>
</file>

<file path=ppt/tags/tag135.xml><?xml version="1.0" encoding="utf-8"?>
<p:tagLst xmlns:p="http://schemas.openxmlformats.org/presentationml/2006/main">
  <p:tag name="PA" val="v5.2.8"/>
  <p:tag name="WHOLESPTYPE" val="Shape_SubTitle"/>
</p:tagLst>
</file>

<file path=ppt/tags/tag136.xml><?xml version="1.0" encoding="utf-8"?>
<p:tagLst xmlns:p="http://schemas.openxmlformats.org/presentationml/2006/main">
  <p:tag name="PA" val="v5.2.8"/>
  <p:tag name="WHOLESPTYPE" val="Shape_Text"/>
</p:tagLst>
</file>

<file path=ppt/tags/tag137.xml><?xml version="1.0" encoding="utf-8"?>
<p:tagLst xmlns:p="http://schemas.openxmlformats.org/presentationml/2006/main">
  <p:tag name="PA" val="v5.2.8"/>
  <p:tag name="WHOLESPTYPE" val="Shape_SubTitle"/>
</p:tagLst>
</file>

<file path=ppt/tags/tag138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195186863"/>
  <p:tag name="SCANEADDTIONSP" val="false"/>
  <p:tag name="RESOURCEID" val="637044136195226871"/>
  <p:tag name="SCENEID" val="Unkown"/>
  <p:tag name="SCENELINKIDS" val="6|19|20|21"/>
  <p:tag name="ANIMSTRING" val="97dc195e9db14a91331b8d825796bfd8"/>
</p:tagLst>
</file>

<file path=ppt/tags/tag139.xml><?xml version="1.0" encoding="utf-8"?>
<p:tagLst xmlns:p="http://schemas.openxmlformats.org/presentationml/2006/main">
  <p:tag name="PA" val="v5.2.8"/>
  <p:tag name="WHOLESPTYPE" val="Shape_SubTitle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8"/>
  <p:tag name="WHOLESPTYPE" val="Shape_Text"/>
</p:tagLst>
</file>

<file path=ppt/tags/tag141.xml><?xml version="1.0" encoding="utf-8"?>
<p:tagLst xmlns:p="http://schemas.openxmlformats.org/presentationml/2006/main">
  <p:tag name="PA" val="v5.2.8"/>
  <p:tag name="WHOLESPTYPE" val="Shape_SubTitle"/>
</p:tagLst>
</file>

<file path=ppt/tags/tag142.xml><?xml version="1.0" encoding="utf-8"?>
<p:tagLst xmlns:p="http://schemas.openxmlformats.org/presentationml/2006/main">
  <p:tag name="PA" val="v5.2.8"/>
  <p:tag name="WHOLESPTYPE" val="Shape_Other"/>
</p:tagLst>
</file>

<file path=ppt/tags/tag143.xml><?xml version="1.0" encoding="utf-8"?>
<p:tagLst xmlns:p="http://schemas.openxmlformats.org/presentationml/2006/main">
  <p:tag name="PA" val="v5.2.8"/>
  <p:tag name="WHOLESPTYPE" val="Shape_SubTitle"/>
</p:tagLst>
</file>

<file path=ppt/tags/tag144.xml><?xml version="1.0" encoding="utf-8"?>
<p:tagLst xmlns:p="http://schemas.openxmlformats.org/presentationml/2006/main">
  <p:tag name="PA" val="v5.2.8"/>
  <p:tag name="WHOLESPTYPE" val="Shape_Other"/>
</p:tagLst>
</file>

<file path=ppt/tags/tag145.xml><?xml version="1.0" encoding="utf-8"?>
<p:tagLst xmlns:p="http://schemas.openxmlformats.org/presentationml/2006/main">
  <p:tag name="PA" val="v5.2.8"/>
  <p:tag name="WHOLESPTYPE" val="Shape_SubTitle"/>
</p:tagLst>
</file>

<file path=ppt/tags/tag146.xml><?xml version="1.0" encoding="utf-8"?>
<p:tagLst xmlns:p="http://schemas.openxmlformats.org/presentationml/2006/main">
  <p:tag name="PA" val="v5.2.8"/>
  <p:tag name="WHOLESPTYPE" val="Shape_Other"/>
</p:tagLst>
</file>

<file path=ppt/tags/tag147.xml><?xml version="1.0" encoding="utf-8"?>
<p:tagLst xmlns:p="http://schemas.openxmlformats.org/presentationml/2006/main">
  <p:tag name="PA" val="v5.2.8"/>
  <p:tag name="WHOLESPTYPE" val="Shape_SubTitle"/>
</p:tagLst>
</file>

<file path=ppt/tags/tag148.xml><?xml version="1.0" encoding="utf-8"?>
<p:tagLst xmlns:p="http://schemas.openxmlformats.org/presentationml/2006/main">
  <p:tag name="PA" val="v5.2.8"/>
  <p:tag name="WHOLESPTYPE" val="Shape_SubTitle"/>
</p:tagLst>
</file>

<file path=ppt/tags/tag149.xml><?xml version="1.0" encoding="utf-8"?>
<p:tagLst xmlns:p="http://schemas.openxmlformats.org/presentationml/2006/main">
  <p:tag name="PA" val="v5.2.8"/>
  <p:tag name="WHOLESPTYPE" val="Shape_SubTitle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8"/>
  <p:tag name="WHOLESPTYPE" val="Shape_SubTitle"/>
</p:tagLst>
</file>

<file path=ppt/tags/tag151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152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153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15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55.xml><?xml version="1.0" encoding="utf-8"?>
<p:tagLst xmlns:p="http://schemas.openxmlformats.org/presentationml/2006/main">
  <p:tag name="PA" val="v5.2.8"/>
  <p:tag name="WHOLESPTYPE" val="Shape_Text"/>
</p:tagLst>
</file>

<file path=ppt/tags/tag156.xml><?xml version="1.0" encoding="utf-8"?>
<p:tagLst xmlns:p="http://schemas.openxmlformats.org/presentationml/2006/main">
  <p:tag name="PA" val="v5.2.8"/>
  <p:tag name="WHOLESPTYPE" val="Shape_Other"/>
</p:tagLst>
</file>

<file path=ppt/tags/tag157.xml><?xml version="1.0" encoding="utf-8"?>
<p:tagLst xmlns:p="http://schemas.openxmlformats.org/presentationml/2006/main">
  <p:tag name="PA" val="v5.2.8"/>
  <p:tag name="WHOLESPTYPE" val="Shape_Other"/>
</p:tagLst>
</file>

<file path=ppt/tags/tag158.xml><?xml version="1.0" encoding="utf-8"?>
<p:tagLst xmlns:p="http://schemas.openxmlformats.org/presentationml/2006/main">
  <p:tag name="PA" val="v5.2.8"/>
  <p:tag name="WHOLESPTYPE" val="Shape_Other"/>
</p:tagLst>
</file>

<file path=ppt/tags/tag159.xml><?xml version="1.0" encoding="utf-8"?>
<p:tagLst xmlns:p="http://schemas.openxmlformats.org/presentationml/2006/main">
  <p:tag name="PA" val="v5.2.8"/>
  <p:tag name="WHOLESPTYPE" val="Shape_Text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8"/>
  <p:tag name="WHOLESPTYPE" val="Shape_Title"/>
</p:tagLst>
</file>

<file path=ppt/tags/tag161.xml><?xml version="1.0" encoding="utf-8"?>
<p:tagLst xmlns:p="http://schemas.openxmlformats.org/presentationml/2006/main">
  <p:tag name="PA" val="v5.2.8"/>
  <p:tag name="WHOLESPTYPE" val="Shape_SubTitle"/>
</p:tagLst>
</file>

<file path=ppt/tags/tag162.xml><?xml version="1.0" encoding="utf-8"?>
<p:tagLst xmlns:p="http://schemas.openxmlformats.org/presentationml/2006/main">
  <p:tag name="PA" val="v5.2.8"/>
  <p:tag name="WHOLESPTYPE" val="Shape_Line"/>
</p:tagLst>
</file>

<file path=ppt/tags/tag163.xml><?xml version="1.0" encoding="utf-8"?>
<p:tagLst xmlns:p="http://schemas.openxmlformats.org/presentationml/2006/main">
  <p:tag name="PA" val="v5.2.8"/>
  <p:tag name="WHOLESPTYPE" val="Shape_Text"/>
</p:tagLst>
</file>

<file path=ppt/tags/tag164.xml><?xml version="1.0" encoding="utf-8"?>
<p:tagLst xmlns:p="http://schemas.openxmlformats.org/presentationml/2006/main">
  <p:tag name="PA" val="v5.2.8"/>
  <p:tag name="WHOLESPTYPE" val="Shape_Title"/>
</p:tagLst>
</file>

<file path=ppt/tags/tag165.xml><?xml version="1.0" encoding="utf-8"?>
<p:tagLst xmlns:p="http://schemas.openxmlformats.org/presentationml/2006/main">
  <p:tag name="PA" val="v5.2.8"/>
  <p:tag name="WHOLESPTYPE" val="Shape_SubTitle"/>
</p:tagLst>
</file>

<file path=ppt/tags/tag166.xml><?xml version="1.0" encoding="utf-8"?>
<p:tagLst xmlns:p="http://schemas.openxmlformats.org/presentationml/2006/main">
  <p:tag name="PA" val="v5.2.8"/>
  <p:tag name="WHOLESPTYPE" val="Shape_Line"/>
</p:tagLst>
</file>

<file path=ppt/tags/tag167.xml><?xml version="1.0" encoding="utf-8"?>
<p:tagLst xmlns:p="http://schemas.openxmlformats.org/presentationml/2006/main">
  <p:tag name="PA" val="v5.2.8"/>
  <p:tag name="WHOLESPTYPE" val="Shape_Text"/>
</p:tagLst>
</file>

<file path=ppt/tags/tag168.xml><?xml version="1.0" encoding="utf-8"?>
<p:tagLst xmlns:p="http://schemas.openxmlformats.org/presentationml/2006/main">
  <p:tag name="PA" val="v5.2.8"/>
  <p:tag name="WHOLESPTYPE" val="Shape_Title"/>
</p:tagLst>
</file>

<file path=ppt/tags/tag169.xml><?xml version="1.0" encoding="utf-8"?>
<p:tagLst xmlns:p="http://schemas.openxmlformats.org/presentationml/2006/main">
  <p:tag name="PA" val="v5.2.8"/>
  <p:tag name="WHOLESPTYPE" val="Shape_SubTitle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8"/>
  <p:tag name="WHOLESPTYPE" val="Shape_Line"/>
</p:tagLst>
</file>

<file path=ppt/tags/tag171.xml><?xml version="1.0" encoding="utf-8"?>
<p:tagLst xmlns:p="http://schemas.openxmlformats.org/presentationml/2006/main">
  <p:tag name="PA" val="v5.2.8"/>
  <p:tag name="WHOLESPTYPE" val="Shape_SubTitle"/>
</p:tagLst>
</file>

<file path=ppt/tags/tag172.xml><?xml version="1.0" encoding="utf-8"?>
<p:tagLst xmlns:p="http://schemas.openxmlformats.org/presentationml/2006/main">
  <p:tag name="RESOURCELIBID_LIB" val="308829"/>
  <p:tag name="WHOLEPAGETYPE" val="Page_Head"/>
</p:tagLst>
</file>

<file path=ppt/tags/tag173.xml><?xml version="1.0" encoding="utf-8"?>
<p:tagLst xmlns:p="http://schemas.openxmlformats.org/presentationml/2006/main">
  <p:tag name="PA" val="v5.2.8"/>
  <p:tag name="WHOLESPTYPE" val="Shape_Other"/>
</p:tagLst>
</file>

<file path=ppt/tags/tag174.xml><?xml version="1.0" encoding="utf-8"?>
<p:tagLst xmlns:p="http://schemas.openxmlformats.org/presentationml/2006/main">
  <p:tag name="PA" val="v5.2.8"/>
  <p:tag name="WHOLESPTYPE" val="Shape_SubTitle"/>
</p:tagLst>
</file>

<file path=ppt/tags/tag175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322421957"/>
  <p:tag name="SCANEADDTIONSP" val="false"/>
  <p:tag name="RESOURCEID" val="637044136322461966"/>
  <p:tag name="SCENEID" val="Unkown"/>
  <p:tag name="SCENELINKIDS" val="6|24|25|26"/>
  <p:tag name="ANIMSTRING" val="97dc195e9db14a91331b8d825796bfd8"/>
</p:tagLst>
</file>

<file path=ppt/tags/tag176.xml><?xml version="1.0" encoding="utf-8"?>
<p:tagLst xmlns:p="http://schemas.openxmlformats.org/presentationml/2006/main">
  <p:tag name="PA" val="v5.2.8"/>
  <p:tag name="WHOLESPTYPE" val="Shape_Line"/>
</p:tagLst>
</file>

<file path=ppt/tags/tag177.xml><?xml version="1.0" encoding="utf-8"?>
<p:tagLst xmlns:p="http://schemas.openxmlformats.org/presentationml/2006/main">
  <p:tag name="PA" val="v5.2.8"/>
  <p:tag name="WHOLESPTYPE" val="Shape_Line"/>
</p:tagLst>
</file>

<file path=ppt/tags/tag178.xml><?xml version="1.0" encoding="utf-8"?>
<p:tagLst xmlns:p="http://schemas.openxmlformats.org/presentationml/2006/main">
  <p:tag name="PA" val="v5.2.8"/>
  <p:tag name="WHOLESPTYPE" val="Shape_Text"/>
</p:tagLst>
</file>

<file path=ppt/tags/tag179.xml><?xml version="1.0" encoding="utf-8"?>
<p:tagLst xmlns:p="http://schemas.openxmlformats.org/presentationml/2006/main">
  <p:tag name="PA" val="v5.2.8"/>
  <p:tag name="WHOLESPTYPE" val="Shape_Line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PA" val="v5.2.8"/>
  <p:tag name="WHOLESPTYPE" val="Shape_Line"/>
</p:tagLst>
</file>

<file path=ppt/tags/tag181.xml><?xml version="1.0" encoding="utf-8"?>
<p:tagLst xmlns:p="http://schemas.openxmlformats.org/presentationml/2006/main">
  <p:tag name="PA" val="v5.2.8"/>
  <p:tag name="WHOLESPTYPE" val="Shape_Text"/>
</p:tagLst>
</file>

<file path=ppt/tags/tag182.xml><?xml version="1.0" encoding="utf-8"?>
<p:tagLst xmlns:p="http://schemas.openxmlformats.org/presentationml/2006/main">
  <p:tag name="PA" val="v5.2.8"/>
  <p:tag name="WHOLESPTYPE" val="Shape_Line"/>
</p:tagLst>
</file>

<file path=ppt/tags/tag183.xml><?xml version="1.0" encoding="utf-8"?>
<p:tagLst xmlns:p="http://schemas.openxmlformats.org/presentationml/2006/main">
  <p:tag name="PA" val="v5.2.8"/>
  <p:tag name="WHOLESPTYPE" val="Shape_Line"/>
</p:tagLst>
</file>

<file path=ppt/tags/tag184.xml><?xml version="1.0" encoding="utf-8"?>
<p:tagLst xmlns:p="http://schemas.openxmlformats.org/presentationml/2006/main">
  <p:tag name="PA" val="v5.2.8"/>
  <p:tag name="WHOLESPTYPE" val="Shape_Text"/>
</p:tagLst>
</file>

<file path=ppt/tags/tag185.xml><?xml version="1.0" encoding="utf-8"?>
<p:tagLst xmlns:p="http://schemas.openxmlformats.org/presentationml/2006/main">
  <p:tag name="PA" val="v5.2.8"/>
  <p:tag name="WHOLESPTYPE" val="Shape_Line"/>
</p:tagLst>
</file>

<file path=ppt/tags/tag186.xml><?xml version="1.0" encoding="utf-8"?>
<p:tagLst xmlns:p="http://schemas.openxmlformats.org/presentationml/2006/main">
  <p:tag name="PA" val="v5.2.8"/>
  <p:tag name="WHOLESPTYPE" val="Shape_Line"/>
</p:tagLst>
</file>

<file path=ppt/tags/tag187.xml><?xml version="1.0" encoding="utf-8"?>
<p:tagLst xmlns:p="http://schemas.openxmlformats.org/presentationml/2006/main">
  <p:tag name="PA" val="v5.2.8"/>
  <p:tag name="WHOLESPTYPE" val="Shape_Text"/>
</p:tagLst>
</file>

<file path=ppt/tags/tag188.xml><?xml version="1.0" encoding="utf-8"?>
<p:tagLst xmlns:p="http://schemas.openxmlformats.org/presentationml/2006/main">
  <p:tag name="PA" val="v5.2.8"/>
  <p:tag name="WHOLESPTYPE" val="Shape_Line"/>
</p:tagLst>
</file>

<file path=ppt/tags/tag189.xml><?xml version="1.0" encoding="utf-8"?>
<p:tagLst xmlns:p="http://schemas.openxmlformats.org/presentationml/2006/main">
  <p:tag name="PA" val="v5.2.8"/>
  <p:tag name="WHOLESPTYPE" val="Shape_Line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8"/>
  <p:tag name="WHOLESPTYPE" val="Shape_Text"/>
</p:tagLst>
</file>

<file path=ppt/tags/tag191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322421957"/>
  <p:tag name="RESOURCEID" val="637044136322461966"/>
  <p:tag name="SCENEID" val="Unkown"/>
  <p:tag name="SCENELINKIDS" val="6|24|25|26"/>
  <p:tag name="ANIMSTRING" val="97dc195e9db14a91331b8d825796bfd8"/>
</p:tagLst>
</file>

<file path=ppt/tags/tag192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322421957"/>
  <p:tag name="RESOURCEID" val="637044136322461966"/>
  <p:tag name="SCENEID" val="Unkown"/>
  <p:tag name="SCENELINKIDS" val="6|24|25|26"/>
  <p:tag name="ANIMSTRING" val="97dc195e9db14a91331b8d825796bfd8"/>
</p:tagLst>
</file>

<file path=ppt/tags/tag193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322421957"/>
  <p:tag name="RESOURCEID" val="637044136322461966"/>
  <p:tag name="SCENEID" val="Unkown"/>
  <p:tag name="SCENELINKIDS" val="6|24|25|26"/>
  <p:tag name="ANIMSTRING" val="97dc195e9db14a91331b8d825796bfd8"/>
</p:tagLst>
</file>

<file path=ppt/tags/tag19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95.xml><?xml version="1.0" encoding="utf-8"?>
<p:tagLst xmlns:p="http://schemas.openxmlformats.org/presentationml/2006/main">
  <p:tag name="PA" val="v5.2.8"/>
  <p:tag name="WHOLESPTYPE" val="Shape_Other"/>
</p:tagLst>
</file>

<file path=ppt/tags/tag196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324012314"/>
  <p:tag name="SCANEADDTIONSP" val="false"/>
  <p:tag name="RESOURCEID" val="637044136324052325"/>
  <p:tag name="SCENEID" val="Unkown"/>
  <p:tag name="SCENELINKIDS" val="4|6|7|8"/>
  <p:tag name="ANIMSTRING" val="97dc195e9db14a91331b8d825796bfd8"/>
</p:tagLst>
</file>

<file path=ppt/tags/tag197.xml><?xml version="1.0" encoding="utf-8"?>
<p:tagLst xmlns:p="http://schemas.openxmlformats.org/presentationml/2006/main">
  <p:tag name="PA" val="v5.2.8"/>
  <p:tag name="WHOLESPTYPE" val="Shape_Title"/>
</p:tagLst>
</file>

<file path=ppt/tags/tag198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324012314"/>
  <p:tag name="RESOURCEID" val="637044136324052325"/>
  <p:tag name="SCENEID" val="Unkown"/>
  <p:tag name="SCENELINKIDS" val="4|6|7|8"/>
  <p:tag name="ANIMSTRING" val="97dc195e9db14a91331b8d825796bfd8"/>
</p:tagLst>
</file>

<file path=ppt/tags/tag199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324012314"/>
  <p:tag name="RESOURCEID" val="637044136324052325"/>
  <p:tag name="SCENEID" val="Unkown"/>
  <p:tag name="SCENELINKIDS" val="4|6|7|8"/>
  <p:tag name="ANIMSTRING" val="97dc195e9db14a91331b8d825796bfd8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324012314"/>
  <p:tag name="RESOURCEID" val="637044136324052325"/>
  <p:tag name="SCENEID" val="Unkown"/>
  <p:tag name="SCENELINKIDS" val="4|6|7|8"/>
  <p:tag name="ANIMSTRING" val="97dc195e9db14a91331b8d825796bfd8"/>
</p:tagLst>
</file>

<file path=ppt/tags/tag201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02.xml><?xml version="1.0" encoding="utf-8"?>
<p:tagLst xmlns:p="http://schemas.openxmlformats.org/presentationml/2006/main">
  <p:tag name="PA" val="v5.2.8"/>
  <p:tag name="WHOLESPTYPE" val="Shape_Other"/>
</p:tagLst>
</file>

<file path=ppt/tags/tag203.xml><?xml version="1.0" encoding="utf-8"?>
<p:tagLst xmlns:p="http://schemas.openxmlformats.org/presentationml/2006/main">
  <p:tag name="PA" val="v5.2.8"/>
  <p:tag name="WHOLESPTYPE" val="Shape_Other"/>
</p:tagLst>
</file>

<file path=ppt/tags/tag204.xml><?xml version="1.0" encoding="utf-8"?>
<p:tagLst xmlns:p="http://schemas.openxmlformats.org/presentationml/2006/main">
  <p:tag name="PA" val="v5.2.8"/>
  <p:tag name="WHOLESPTYPE" val="Shape_Other"/>
</p:tagLst>
</file>

<file path=ppt/tags/tag205.xml><?xml version="1.0" encoding="utf-8"?>
<p:tagLst xmlns:p="http://schemas.openxmlformats.org/presentationml/2006/main">
  <p:tag name="PA" val="v5.2.8"/>
  <p:tag name="WHOLESPTYPE" val="Shape_Other"/>
</p:tagLst>
</file>

<file path=ppt/tags/tag206.xml><?xml version="1.0" encoding="utf-8"?>
<p:tagLst xmlns:p="http://schemas.openxmlformats.org/presentationml/2006/main">
  <p:tag name="PA" val="v5.2.8"/>
  <p:tag name="WHOLESPTYPE" val="Shape_Other"/>
</p:tagLst>
</file>

<file path=ppt/tags/tag207.xml><?xml version="1.0" encoding="utf-8"?>
<p:tagLst xmlns:p="http://schemas.openxmlformats.org/presentationml/2006/main">
  <p:tag name="PA" val="v5.2.8"/>
  <p:tag name="WHOLESPTYPE" val="Shape_Other"/>
</p:tagLst>
</file>

<file path=ppt/tags/tag208.xml><?xml version="1.0" encoding="utf-8"?>
<p:tagLst xmlns:p="http://schemas.openxmlformats.org/presentationml/2006/main">
  <p:tag name="PA" val="v5.2.8"/>
  <p:tag name="WHOLESPTYPE" val="Shape_Other"/>
</p:tagLst>
</file>

<file path=ppt/tags/tag209.xml><?xml version="1.0" encoding="utf-8"?>
<p:tagLst xmlns:p="http://schemas.openxmlformats.org/presentationml/2006/main">
  <p:tag name="PA" val="v5.2.8"/>
  <p:tag name="WHOLESPTYPE" val="Shape_Lin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8"/>
  <p:tag name="WHOLESPTYPE" val="Shape_Line"/>
</p:tagLst>
</file>

<file path=ppt/tags/tag211.xml><?xml version="1.0" encoding="utf-8"?>
<p:tagLst xmlns:p="http://schemas.openxmlformats.org/presentationml/2006/main">
  <p:tag name="MH" val="20190329191252"/>
  <p:tag name="MH_LIBRARY" val="GRAPHIC"/>
  <p:tag name="MH_TYPE" val="Text"/>
  <p:tag name="MH_ORDER" val="4"/>
  <p:tag name="PA" val="v5.2.8"/>
  <p:tag name="WHOLESPTYPE" val="Shape_Other"/>
</p:tagLst>
</file>

<file path=ppt/tags/tag212.xml><?xml version="1.0" encoding="utf-8"?>
<p:tagLst xmlns:p="http://schemas.openxmlformats.org/presentationml/2006/main">
  <p:tag name="PA" val="v5.2.8"/>
  <p:tag name="WHOLESPTYPE" val="Shape_Other"/>
</p:tagLst>
</file>

<file path=ppt/tags/tag213.xml><?xml version="1.0" encoding="utf-8"?>
<p:tagLst xmlns:p="http://schemas.openxmlformats.org/presentationml/2006/main">
  <p:tag name="PA" val="v5.2.8"/>
  <p:tag name="WHOLESPTYPE" val="Shape_Other"/>
</p:tagLst>
</file>

<file path=ppt/tags/tag214.xml><?xml version="1.0" encoding="utf-8"?>
<p:tagLst xmlns:p="http://schemas.openxmlformats.org/presentationml/2006/main">
  <p:tag name="PA" val="v5.2.8"/>
  <p:tag name="WHOLESPTYPE" val="Shape_Other"/>
</p:tagLst>
</file>

<file path=ppt/tags/tag215.xml><?xml version="1.0" encoding="utf-8"?>
<p:tagLst xmlns:p="http://schemas.openxmlformats.org/presentationml/2006/main">
  <p:tag name="PA" val="v5.2.8"/>
  <p:tag name="WHOLESPTYPE" val="Shape_Other"/>
</p:tagLst>
</file>

<file path=ppt/tags/tag216.xml><?xml version="1.0" encoding="utf-8"?>
<p:tagLst xmlns:p="http://schemas.openxmlformats.org/presentationml/2006/main">
  <p:tag name="PA" val="v5.2.8"/>
  <p:tag name="WHOLESPTYPE" val="Shape_Other"/>
</p:tagLst>
</file>

<file path=ppt/tags/tag217.xml><?xml version="1.0" encoding="utf-8"?>
<p:tagLst xmlns:p="http://schemas.openxmlformats.org/presentationml/2006/main">
  <p:tag name="PA" val="v5.2.8"/>
  <p:tag name="WHOLESPTYPE" val="Shape_Other"/>
</p:tagLst>
</file>

<file path=ppt/tags/tag218.xml><?xml version="1.0" encoding="utf-8"?>
<p:tagLst xmlns:p="http://schemas.openxmlformats.org/presentationml/2006/main">
  <p:tag name="PA" val="v5.2.8"/>
  <p:tag name="WHOLESPTYPE" val="Shape_Other"/>
</p:tagLst>
</file>

<file path=ppt/tags/tag219.xml><?xml version="1.0" encoding="utf-8"?>
<p:tagLst xmlns:p="http://schemas.openxmlformats.org/presentationml/2006/main">
  <p:tag name="PA" val="v5.2.8"/>
  <p:tag name="WHOLESPTYPE" val="Shape_Other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8"/>
  <p:tag name="WHOLESPTYPE" val="Shape_Line"/>
</p:tagLst>
</file>

<file path=ppt/tags/tag221.xml><?xml version="1.0" encoding="utf-8"?>
<p:tagLst xmlns:p="http://schemas.openxmlformats.org/presentationml/2006/main">
  <p:tag name="PA" val="v5.2.8"/>
  <p:tag name="WHOLESPTYPE" val="Shape_Line"/>
</p:tagLst>
</file>

<file path=ppt/tags/tag222.xml><?xml version="1.0" encoding="utf-8"?>
<p:tagLst xmlns:p="http://schemas.openxmlformats.org/presentationml/2006/main">
  <p:tag name="PA" val="v5.2.8"/>
  <p:tag name="WHOLESPTYPE" val="Shape_Line"/>
</p:tagLst>
</file>

<file path=ppt/tags/tag223.xml><?xml version="1.0" encoding="utf-8"?>
<p:tagLst xmlns:p="http://schemas.openxmlformats.org/presentationml/2006/main">
  <p:tag name="PA" val="v5.2.8"/>
  <p:tag name="WHOLESPTYPE" val="Shape_Line"/>
</p:tagLst>
</file>

<file path=ppt/tags/tag224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348567877"/>
  <p:tag name="SCANEADDTIONSP" val="false"/>
  <p:tag name="RESOURCEID" val="637044136348607886"/>
  <p:tag name="SCENEID" val="Unkown"/>
  <p:tag name="SCENELINKIDS" val="37|57|58|59"/>
  <p:tag name="ANIMSTRING" val="97dc195e9db14a91331b8d825796bfd8"/>
</p:tagLst>
</file>

<file path=ppt/tags/tag225.xml><?xml version="1.0" encoding="utf-8"?>
<p:tagLst xmlns:p="http://schemas.openxmlformats.org/presentationml/2006/main">
  <p:tag name="PA" val="v5.2.8"/>
  <p:tag name="WHOLESPTYPE" val="Shape_Title"/>
</p:tagLst>
</file>

<file path=ppt/tags/tag226.xml><?xml version="1.0" encoding="utf-8"?>
<p:tagLst xmlns:p="http://schemas.openxmlformats.org/presentationml/2006/main">
  <p:tag name="PA" val="v5.2.8"/>
  <p:tag name="WHOLESPTYPE" val="Shape_Title"/>
</p:tagLst>
</file>

<file path=ppt/tags/tag227.xml><?xml version="1.0" encoding="utf-8"?>
<p:tagLst xmlns:p="http://schemas.openxmlformats.org/presentationml/2006/main">
  <p:tag name="PA" val="v5.2.8"/>
  <p:tag name="WHOLESPTYPE" val="Shape_SubTitle"/>
</p:tagLst>
</file>

<file path=ppt/tags/tag228.xml><?xml version="1.0" encoding="utf-8"?>
<p:tagLst xmlns:p="http://schemas.openxmlformats.org/presentationml/2006/main">
  <p:tag name="PA" val="v5.2.8"/>
  <p:tag name="WHOLESPTYPE" val="Shape_SubTitle"/>
</p:tagLst>
</file>

<file path=ppt/tags/tag229.xml><?xml version="1.0" encoding="utf-8"?>
<p:tagLst xmlns:p="http://schemas.openxmlformats.org/presentationml/2006/main">
  <p:tag name="PA" val="v5.2.8"/>
  <p:tag name="WHOLESPTYPE" val="Shape_SubTitl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8"/>
  <p:tag name="WHOLESPTYPE" val="Shape_SubTitle"/>
</p:tagLst>
</file>

<file path=ppt/tags/tag231.xml><?xml version="1.0" encoding="utf-8"?>
<p:tagLst xmlns:p="http://schemas.openxmlformats.org/presentationml/2006/main">
  <p:tag name="PA" val="v5.2.8"/>
  <p:tag name="WHOLESPTYPE" val="Shape_Title"/>
</p:tagLst>
</file>

<file path=ppt/tags/tag232.xml><?xml version="1.0" encoding="utf-8"?>
<p:tagLst xmlns:p="http://schemas.openxmlformats.org/presentationml/2006/main">
  <p:tag name="PA" val="v5.2.8"/>
  <p:tag name="WHOLESPTYPE" val="Shape_Text"/>
</p:tagLst>
</file>

<file path=ppt/tags/tag233.xml><?xml version="1.0" encoding="utf-8"?>
<p:tagLst xmlns:p="http://schemas.openxmlformats.org/presentationml/2006/main">
  <p:tag name="PA" val="v5.2.8"/>
  <p:tag name="WHOLESPTYPE" val="Shape_Text"/>
</p:tagLst>
</file>

<file path=ppt/tags/tag234.xml><?xml version="1.0" encoding="utf-8"?>
<p:tagLst xmlns:p="http://schemas.openxmlformats.org/presentationml/2006/main">
  <p:tag name="PA" val="v5.2.8"/>
  <p:tag name="WHOLESPTYPE" val="Shape_Text"/>
</p:tagLst>
</file>

<file path=ppt/tags/tag235.xml><?xml version="1.0" encoding="utf-8"?>
<p:tagLst xmlns:p="http://schemas.openxmlformats.org/presentationml/2006/main">
  <p:tag name="PA" val="v5.2.8"/>
  <p:tag name="WHOLESPTYPE" val="Shape_Text"/>
</p:tagLst>
</file>

<file path=ppt/tags/tag236.xml><?xml version="1.0" encoding="utf-8"?>
<p:tagLst xmlns:p="http://schemas.openxmlformats.org/presentationml/2006/main">
  <p:tag name="PA" val="v5.2.8"/>
  <p:tag name="WHOLESPTYPE" val="Shape_Title"/>
</p:tagLst>
</file>

<file path=ppt/tags/tag237.xml><?xml version="1.0" encoding="utf-8"?>
<p:tagLst xmlns:p="http://schemas.openxmlformats.org/presentationml/2006/main">
  <p:tag name="PA" val="v5.2.8"/>
  <p:tag name="WHOLESPTYPE" val="Shape_Text"/>
</p:tagLst>
</file>

<file path=ppt/tags/tag238.xml><?xml version="1.0" encoding="utf-8"?>
<p:tagLst xmlns:p="http://schemas.openxmlformats.org/presentationml/2006/main">
  <p:tag name="PA" val="v5.2.8"/>
  <p:tag name="WHOLESPTYPE" val="Shape_Title"/>
</p:tagLst>
</file>

<file path=ppt/tags/tag239.xml><?xml version="1.0" encoding="utf-8"?>
<p:tagLst xmlns:p="http://schemas.openxmlformats.org/presentationml/2006/main">
  <p:tag name="PA" val="v5.2.8"/>
  <p:tag name="WHOLESPTYPE" val="Shape_Text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8"/>
  <p:tag name="WHOLESPTYPE" val="Shape_Text"/>
</p:tagLst>
</file>

<file path=ppt/tags/tag241.xml><?xml version="1.0" encoding="utf-8"?>
<p:tagLst xmlns:p="http://schemas.openxmlformats.org/presentationml/2006/main">
  <p:tag name="PA" val="v5.2.8"/>
  <p:tag name="WHOLESPTYPE" val="Shape_Text"/>
</p:tagLst>
</file>

<file path=ppt/tags/tag242.xml><?xml version="1.0" encoding="utf-8"?>
<p:tagLst xmlns:p="http://schemas.openxmlformats.org/presentationml/2006/main">
  <p:tag name="PA" val="v5.2.8"/>
  <p:tag name="WHOLESPTYPE" val="Shape_Text"/>
</p:tagLst>
</file>

<file path=ppt/tags/tag243.xml><?xml version="1.0" encoding="utf-8"?>
<p:tagLst xmlns:p="http://schemas.openxmlformats.org/presentationml/2006/main">
  <p:tag name="PA" val="v5.2.8"/>
  <p:tag name="WHOLESPTYPE" val="Shape_Text"/>
</p:tagLst>
</file>

<file path=ppt/tags/tag244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348567877"/>
  <p:tag name="RESOURCEID" val="637044136348607886"/>
  <p:tag name="SCENEID" val="Unkown"/>
  <p:tag name="SCENELINKIDS" val="37|57|58|59"/>
  <p:tag name="ANIMSTRING" val="97dc195e9db14a91331b8d825796bfd8"/>
</p:tagLst>
</file>

<file path=ppt/tags/tag245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348567877"/>
  <p:tag name="RESOURCEID" val="637044136348607886"/>
  <p:tag name="SCENEID" val="Unkown"/>
  <p:tag name="SCENELINKIDS" val="37|57|58|59"/>
  <p:tag name="ANIMSTRING" val="97dc195e9db14a91331b8d825796bfd8"/>
</p:tagLst>
</file>

<file path=ppt/tags/tag246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348567877"/>
  <p:tag name="RESOURCEID" val="637044136348607886"/>
  <p:tag name="SCENEID" val="Unkown"/>
  <p:tag name="SCENELINKIDS" val="37|57|58|59"/>
  <p:tag name="ANIMSTRING" val="97dc195e9db14a91331b8d825796bfd8"/>
</p:tagLst>
</file>

<file path=ppt/tags/tag247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48.xml><?xml version="1.0" encoding="utf-8"?>
<p:tagLst xmlns:p="http://schemas.openxmlformats.org/presentationml/2006/main">
  <p:tag name="PA" val="v5.2.8"/>
  <p:tag name="WHOLESPTYPE" val="Shape_SubTitle"/>
</p:tagLst>
</file>

<file path=ppt/tags/tag249.xml><?xml version="1.0" encoding="utf-8"?>
<p:tagLst xmlns:p="http://schemas.openxmlformats.org/presentationml/2006/main">
  <p:tag name="PA" val="v5.2.8"/>
  <p:tag name="WHOLESPTYPE" val="Shape_Other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8"/>
  <p:tag name="WHOLESPTYPE" val="Shape_Other"/>
</p:tagLst>
</file>

<file path=ppt/tags/tag251.xml><?xml version="1.0" encoding="utf-8"?>
<p:tagLst xmlns:p="http://schemas.openxmlformats.org/presentationml/2006/main">
  <p:tag name="PA" val="v5.2.8"/>
  <p:tag name="WHOLESPTYPE" val="Shape_Other"/>
</p:tagLst>
</file>

<file path=ppt/tags/tag252.xml><?xml version="1.0" encoding="utf-8"?>
<p:tagLst xmlns:p="http://schemas.openxmlformats.org/presentationml/2006/main">
  <p:tag name="PA" val="v5.2.8"/>
  <p:tag name="WHOLESPTYPE" val="Shape_Other"/>
</p:tagLst>
</file>

<file path=ppt/tags/tag253.xml><?xml version="1.0" encoding="utf-8"?>
<p:tagLst xmlns:p="http://schemas.openxmlformats.org/presentationml/2006/main">
  <p:tag name="PA" val="v5.2.8"/>
  <p:tag name="WHOLESPTYPE" val="Shape_Other"/>
</p:tagLst>
</file>

<file path=ppt/tags/tag254.xml><?xml version="1.0" encoding="utf-8"?>
<p:tagLst xmlns:p="http://schemas.openxmlformats.org/presentationml/2006/main">
  <p:tag name="PA" val="v5.2.8"/>
  <p:tag name="WHOLESPTYPE" val="Shape_Other"/>
</p:tagLst>
</file>

<file path=ppt/tags/tag255.xml><?xml version="1.0" encoding="utf-8"?>
<p:tagLst xmlns:p="http://schemas.openxmlformats.org/presentationml/2006/main">
  <p:tag name="PA" val="v5.2.8"/>
  <p:tag name="WHOLESPTYPE" val="Shape_Text"/>
</p:tagLst>
</file>

<file path=ppt/tags/tag256.xml><?xml version="1.0" encoding="utf-8"?>
<p:tagLst xmlns:p="http://schemas.openxmlformats.org/presentationml/2006/main">
  <p:tag name="PA" val="v5.2.8"/>
  <p:tag name="WHOLESPTYPE" val="Shape_Text"/>
</p:tagLst>
</file>

<file path=ppt/tags/tag257.xml><?xml version="1.0" encoding="utf-8"?>
<p:tagLst xmlns:p="http://schemas.openxmlformats.org/presentationml/2006/main">
  <p:tag name="PA" val="v5.2.8"/>
  <p:tag name="WHOLESPTYPE" val="Shape_Text"/>
</p:tagLst>
</file>

<file path=ppt/tags/tag258.xml><?xml version="1.0" encoding="utf-8"?>
<p:tagLst xmlns:p="http://schemas.openxmlformats.org/presentationml/2006/main">
  <p:tag name="PA" val="v5.2.8"/>
  <p:tag name="WHOLESPTYPE" val="Shape_Text"/>
</p:tagLst>
</file>

<file path=ppt/tags/tag259.xml><?xml version="1.0" encoding="utf-8"?>
<p:tagLst xmlns:p="http://schemas.openxmlformats.org/presentationml/2006/main">
  <p:tag name="PA" val="v5.2.8"/>
  <p:tag name="WHOLESPTYPE" val="Shape_Title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8"/>
  <p:tag name="WHOLESPTYPE" val="Shape_Title"/>
</p:tagLst>
</file>

<file path=ppt/tags/tag261.xml><?xml version="1.0" encoding="utf-8"?>
<p:tagLst xmlns:p="http://schemas.openxmlformats.org/presentationml/2006/main">
  <p:tag name="PA" val="v5.2.8"/>
  <p:tag name="WHOLESPTYPE" val="Shape_Title"/>
</p:tagLst>
</file>

<file path=ppt/tags/tag262.xml><?xml version="1.0" encoding="utf-8"?>
<p:tagLst xmlns:p="http://schemas.openxmlformats.org/presentationml/2006/main">
  <p:tag name="RESOURCELIBID_LIB" val="308829"/>
  <p:tag name="WHOLEPAGETYPE" val="Page_Head"/>
</p:tagLst>
</file>

<file path=ppt/tags/tag263.xml><?xml version="1.0" encoding="utf-8"?>
<p:tagLst xmlns:p="http://schemas.openxmlformats.org/presentationml/2006/main">
  <p:tag name="PA" val="v5.2.8"/>
  <p:tag name="WHOLESPTYPE" val="Shape_Other"/>
</p:tagLst>
</file>

<file path=ppt/tags/tag264.xml><?xml version="1.0" encoding="utf-8"?>
<p:tagLst xmlns:p="http://schemas.openxmlformats.org/presentationml/2006/main">
  <p:tag name="PA" val="v5.2.8"/>
  <p:tag name="WHOLESPTYPE" val="Shape_Other"/>
</p:tagLst>
</file>

<file path=ppt/tags/tag265.xml><?xml version="1.0" encoding="utf-8"?>
<p:tagLst xmlns:p="http://schemas.openxmlformats.org/presentationml/2006/main">
  <p:tag name="PA" val="v5.2.8"/>
  <p:tag name="WHOLESPTYPE" val="Shape_Other"/>
</p:tagLst>
</file>

<file path=ppt/tags/tag266.xml><?xml version="1.0" encoding="utf-8"?>
<p:tagLst xmlns:p="http://schemas.openxmlformats.org/presentationml/2006/main">
  <p:tag name="PA" val="v5.2.8"/>
  <p:tag name="WHOLESPTYPE" val="Shape_Other"/>
</p:tagLst>
</file>

<file path=ppt/tags/tag267.xml><?xml version="1.0" encoding="utf-8"?>
<p:tagLst xmlns:p="http://schemas.openxmlformats.org/presentationml/2006/main">
  <p:tag name="PA" val="v5.2.8"/>
  <p:tag name="WHOLESPTYPE" val="Shape_Title"/>
</p:tagLst>
</file>

<file path=ppt/tags/tag268.xml><?xml version="1.0" encoding="utf-8"?>
<p:tagLst xmlns:p="http://schemas.openxmlformats.org/presentationml/2006/main">
  <p:tag name="PA" val="v5.2.8"/>
  <p:tag name="WHOLESPTYPE" val="Shape_Text"/>
</p:tagLst>
</file>

<file path=ppt/tags/tag269.xml><?xml version="1.0" encoding="utf-8"?>
<p:tagLst xmlns:p="http://schemas.openxmlformats.org/presentationml/2006/main">
  <p:tag name="PA" val="v5.2.8"/>
  <p:tag name="WHOLESPTYPE" val="Shape_Tex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8"/>
  <p:tag name="WHOLESPTYPE" val="Shape_Title"/>
</p:tagLst>
</file>

<file path=ppt/tags/tag271.xml><?xml version="1.0" encoding="utf-8"?>
<p:tagLst xmlns:p="http://schemas.openxmlformats.org/presentationml/2006/main">
  <p:tag name="PA" val="v5.2.8"/>
  <p:tag name="WHOLESPTYPE" val="Shape_Text"/>
</p:tagLst>
</file>

<file path=ppt/tags/tag272.xml><?xml version="1.0" encoding="utf-8"?>
<p:tagLst xmlns:p="http://schemas.openxmlformats.org/presentationml/2006/main">
  <p:tag name="PA" val="v5.2.8"/>
  <p:tag name="WHOLESPTYPE" val="Shape_Text"/>
</p:tagLst>
</file>

<file path=ppt/tags/tag273.xml><?xml version="1.0" encoding="utf-8"?>
<p:tagLst xmlns:p="http://schemas.openxmlformats.org/presentationml/2006/main">
  <p:tag name="PA" val="v5.2.8"/>
  <p:tag name="WHOLESPTYPE" val="Shape_Text"/>
</p:tagLst>
</file>

<file path=ppt/tags/tag274.xml><?xml version="1.0" encoding="utf-8"?>
<p:tagLst xmlns:p="http://schemas.openxmlformats.org/presentationml/2006/main">
  <p:tag name="PA" val="v5.2.8"/>
  <p:tag name="WHOLESPTYPE" val="Shape_Text"/>
</p:tagLst>
</file>

<file path=ppt/tags/tag275.xml><?xml version="1.0" encoding="utf-8"?>
<p:tagLst xmlns:p="http://schemas.openxmlformats.org/presentationml/2006/main">
  <p:tag name="PA" val="v5.2.8"/>
  <p:tag name="WHOLESPTYPE" val="Shape_Text"/>
</p:tagLst>
</file>

<file path=ppt/tags/tag276.xml><?xml version="1.0" encoding="utf-8"?>
<p:tagLst xmlns:p="http://schemas.openxmlformats.org/presentationml/2006/main">
  <p:tag name="PA" val="v5.2.8"/>
  <p:tag name="WHOLESPTYPE" val="Shape_SubTitle"/>
</p:tagLst>
</file>

<file path=ppt/tags/tag277.xml><?xml version="1.0" encoding="utf-8"?>
<p:tagLst xmlns:p="http://schemas.openxmlformats.org/presentationml/2006/main">
  <p:tag name="PA" val="v5.2.8"/>
  <p:tag name="WHOLESPTYPE" val="Shape_Title"/>
</p:tagLst>
</file>

<file path=ppt/tags/tag278.xml><?xml version="1.0" encoding="utf-8"?>
<p:tagLst xmlns:p="http://schemas.openxmlformats.org/presentationml/2006/main">
  <p:tag name="PA" val="v5.2.8"/>
  <p:tag name="WHOLESPTYPE" val="Shape_SubTitle"/>
</p:tagLst>
</file>

<file path=ppt/tags/tag279.xml><?xml version="1.0" encoding="utf-8"?>
<p:tagLst xmlns:p="http://schemas.openxmlformats.org/presentationml/2006/main">
  <p:tag name="PA" val="v5.2.8"/>
  <p:tag name="WHOLESPTYPE" val="Shape_SubTitle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RESOURCELIBID_LIB" val="308829"/>
  <p:tag name="WHOLEPAGETYPE" val="Page_Head"/>
</p:tagLst>
</file>

<file path=ppt/tags/tag281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384311271"/>
  <p:tag name="SCANEADDTIONSP" val="false"/>
  <p:tag name="RESOURCEID" val="637044136384351277"/>
  <p:tag name="SCENEID" val="Unkown"/>
  <p:tag name="SCENELINKIDS" val="2|12|13|14"/>
  <p:tag name="ANIMSTRING" val="97dc195e9db14a91331b8d825796bfd8"/>
</p:tagLst>
</file>

<file path=ppt/tags/tag282.xml><?xml version="1.0" encoding="utf-8"?>
<p:tagLst xmlns:p="http://schemas.openxmlformats.org/presentationml/2006/main">
  <p:tag name="PA" val="v5.2.8"/>
  <p:tag name="WHOLESPTYPE" val="Shape_Other"/>
</p:tagLst>
</file>

<file path=ppt/tags/tag283.xml><?xml version="1.0" encoding="utf-8"?>
<p:tagLst xmlns:p="http://schemas.openxmlformats.org/presentationml/2006/main">
  <p:tag name="PA" val="v5.2.8"/>
  <p:tag name="WHOLESPTYPE" val="Shape_Other"/>
</p:tagLst>
</file>

<file path=ppt/tags/tag284.xml><?xml version="1.0" encoding="utf-8"?>
<p:tagLst xmlns:p="http://schemas.openxmlformats.org/presentationml/2006/main">
  <p:tag name="PA" val="v5.2.8"/>
  <p:tag name="WHOLESPTYPE" val="Shape_Other"/>
</p:tagLst>
</file>

<file path=ppt/tags/tag285.xml><?xml version="1.0" encoding="utf-8"?>
<p:tagLst xmlns:p="http://schemas.openxmlformats.org/presentationml/2006/main">
  <p:tag name="PA" val="v5.2.8"/>
  <p:tag name="WHOLESPTYPE" val="Shape_Text"/>
</p:tagLst>
</file>

<file path=ppt/tags/tag286.xml><?xml version="1.0" encoding="utf-8"?>
<p:tagLst xmlns:p="http://schemas.openxmlformats.org/presentationml/2006/main">
  <p:tag name="PA" val="v5.2.8"/>
  <p:tag name="WHOLESPTYPE" val="Shape_Text"/>
</p:tagLst>
</file>

<file path=ppt/tags/tag287.xml><?xml version="1.0" encoding="utf-8"?>
<p:tagLst xmlns:p="http://schemas.openxmlformats.org/presentationml/2006/main">
  <p:tag name="PA" val="v5.2.8"/>
  <p:tag name="WHOLESPTYPE" val="Shape_Other"/>
</p:tagLst>
</file>

<file path=ppt/tags/tag288.xml><?xml version="1.0" encoding="utf-8"?>
<p:tagLst xmlns:p="http://schemas.openxmlformats.org/presentationml/2006/main">
  <p:tag name="PA" val="v5.2.8"/>
  <p:tag name="WHOLESPTYPE" val="Shape_Text"/>
</p:tagLst>
</file>

<file path=ppt/tags/tag289.xml><?xml version="1.0" encoding="utf-8"?>
<p:tagLst xmlns:p="http://schemas.openxmlformats.org/presentationml/2006/main">
  <p:tag name="PA" val="v5.2.8"/>
  <p:tag name="WHOLESPTYPE" val="Shape_Text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8"/>
  <p:tag name="WHOLESPTYPE" val="Shape_Title"/>
</p:tagLst>
</file>

<file path=ppt/tags/tag291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384311271"/>
  <p:tag name="RESOURCEID" val="637044136384351277"/>
  <p:tag name="SCENEID" val="Unkown"/>
  <p:tag name="SCENELINKIDS" val="2|12|13|14"/>
  <p:tag name="ANIMSTRING" val="97dc195e9db14a91331b8d825796bfd8"/>
</p:tagLst>
</file>

<file path=ppt/tags/tag292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384311271"/>
  <p:tag name="RESOURCEID" val="637044136384351277"/>
  <p:tag name="SCENEID" val="Unkown"/>
  <p:tag name="SCENELINKIDS" val="2|12|13|14"/>
  <p:tag name="ANIMSTRING" val="97dc195e9db14a91331b8d825796bfd8"/>
</p:tagLst>
</file>

<file path=ppt/tags/tag293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384311271"/>
  <p:tag name="RESOURCEID" val="637044136384351277"/>
  <p:tag name="SCENEID" val="Unkown"/>
  <p:tag name="SCENELINKIDS" val="2|12|13|14"/>
  <p:tag name="ANIMSTRING" val="97dc195e9db14a91331b8d825796bfd8"/>
</p:tagLst>
</file>

<file path=ppt/tags/tag29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95.xml><?xml version="1.0" encoding="utf-8"?>
<p:tagLst xmlns:p="http://schemas.openxmlformats.org/presentationml/2006/main">
  <p:tag name="PA" val="v5.2.8"/>
  <p:tag name="WHOLESPTYPE" val="Shape_Other"/>
</p:tagLst>
</file>

<file path=ppt/tags/tag296.xml><?xml version="1.0" encoding="utf-8"?>
<p:tagLst xmlns:p="http://schemas.openxmlformats.org/presentationml/2006/main">
  <p:tag name="PA" val="v5.2.8"/>
</p:tagLst>
</file>

<file path=ppt/tags/tag297.xml><?xml version="1.0" encoding="utf-8"?>
<p:tagLst xmlns:p="http://schemas.openxmlformats.org/presentationml/2006/main">
  <p:tag name="PA" val="v5.2.8"/>
</p:tagLst>
</file>

<file path=ppt/tags/tag298.xml><?xml version="1.0" encoding="utf-8"?>
<p:tagLst xmlns:p="http://schemas.openxmlformats.org/presentationml/2006/main">
  <p:tag name="PA" val="v5.2.8"/>
</p:tagLst>
</file>

<file path=ppt/tags/tag299.xml><?xml version="1.0" encoding="utf-8"?>
<p:tagLst xmlns:p="http://schemas.openxmlformats.org/presentationml/2006/main">
  <p:tag name="PA" val="v5.2.8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8"/>
</p:tagLst>
</file>

<file path=ppt/tags/tag301.xml><?xml version="1.0" encoding="utf-8"?>
<p:tagLst xmlns:p="http://schemas.openxmlformats.org/presentationml/2006/main">
  <p:tag name="PA" val="v5.2.8"/>
</p:tagLst>
</file>

<file path=ppt/tags/tag302.xml><?xml version="1.0" encoding="utf-8"?>
<p:tagLst xmlns:p="http://schemas.openxmlformats.org/presentationml/2006/main">
  <p:tag name="PA" val="v5.2.8"/>
</p:tagLst>
</file>

<file path=ppt/tags/tag303.xml><?xml version="1.0" encoding="utf-8"?>
<p:tagLst xmlns:p="http://schemas.openxmlformats.org/presentationml/2006/main">
  <p:tag name="PA" val="v5.2.8"/>
</p:tagLst>
</file>

<file path=ppt/tags/tag304.xml><?xml version="1.0" encoding="utf-8"?>
<p:tagLst xmlns:p="http://schemas.openxmlformats.org/presentationml/2006/main">
  <p:tag name="PA" val="v5.2.8"/>
</p:tagLst>
</file>

<file path=ppt/tags/tag305.xml><?xml version="1.0" encoding="utf-8"?>
<p:tagLst xmlns:p="http://schemas.openxmlformats.org/presentationml/2006/main">
  <p:tag name="PA" val="v5.2.8"/>
</p:tagLst>
</file>

<file path=ppt/tags/tag306.xml><?xml version="1.0" encoding="utf-8"?>
<p:tagLst xmlns:p="http://schemas.openxmlformats.org/presentationml/2006/main">
  <p:tag name="PA" val="v5.2.8"/>
</p:tagLst>
</file>

<file path=ppt/tags/tag307.xml><?xml version="1.0" encoding="utf-8"?>
<p:tagLst xmlns:p="http://schemas.openxmlformats.org/presentationml/2006/main">
  <p:tag name="PA" val="v5.2.8"/>
</p:tagLst>
</file>

<file path=ppt/tags/tag308.xml><?xml version="1.0" encoding="utf-8"?>
<p:tagLst xmlns:p="http://schemas.openxmlformats.org/presentationml/2006/main">
  <p:tag name="PA" val="v5.2.8"/>
</p:tagLst>
</file>

<file path=ppt/tags/tag309.xml><?xml version="1.0" encoding="utf-8"?>
<p:tagLst xmlns:p="http://schemas.openxmlformats.org/presentationml/2006/main">
  <p:tag name="PA" val="v5.2.8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8"/>
</p:tagLst>
</file>

<file path=ppt/tags/tag311.xml><?xml version="1.0" encoding="utf-8"?>
<p:tagLst xmlns:p="http://schemas.openxmlformats.org/presentationml/2006/main">
  <p:tag name="PA" val="v5.2.8"/>
</p:tagLst>
</file>

<file path=ppt/tags/tag312.xml><?xml version="1.0" encoding="utf-8"?>
<p:tagLst xmlns:p="http://schemas.openxmlformats.org/presentationml/2006/main">
  <p:tag name="PA" val="v5.2.8"/>
</p:tagLst>
</file>

<file path=ppt/tags/tag313.xml><?xml version="1.0" encoding="utf-8"?>
<p:tagLst xmlns:p="http://schemas.openxmlformats.org/presentationml/2006/main">
  <p:tag name="PA" val="v5.2.8"/>
</p:tagLst>
</file>

<file path=ppt/tags/tag314.xml><?xml version="1.0" encoding="utf-8"?>
<p:tagLst xmlns:p="http://schemas.openxmlformats.org/presentationml/2006/main">
  <p:tag name="PA" val="v5.2.8"/>
</p:tagLst>
</file>

<file path=ppt/tags/tag315.xml><?xml version="1.0" encoding="utf-8"?>
<p:tagLst xmlns:p="http://schemas.openxmlformats.org/presentationml/2006/main">
  <p:tag name="PA" val="v5.2.8"/>
</p:tagLst>
</file>

<file path=ppt/tags/tag316.xml><?xml version="1.0" encoding="utf-8"?>
<p:tagLst xmlns:p="http://schemas.openxmlformats.org/presentationml/2006/main">
  <p:tag name="PA" val="v5.2.8"/>
</p:tagLst>
</file>

<file path=ppt/tags/tag317.xml><?xml version="1.0" encoding="utf-8"?>
<p:tagLst xmlns:p="http://schemas.openxmlformats.org/presentationml/2006/main">
  <p:tag name="PA" val="v5.2.8"/>
</p:tagLst>
</file>

<file path=ppt/tags/tag318.xml><?xml version="1.0" encoding="utf-8"?>
<p:tagLst xmlns:p="http://schemas.openxmlformats.org/presentationml/2006/main">
  <p:tag name="PA" val="v5.2.8"/>
</p:tagLst>
</file>

<file path=ppt/tags/tag319.xml><?xml version="1.0" encoding="utf-8"?>
<p:tagLst xmlns:p="http://schemas.openxmlformats.org/presentationml/2006/main">
  <p:tag name="PA" val="v5.2.8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8"/>
</p:tagLst>
</file>

<file path=ppt/tags/tag321.xml><?xml version="1.0" encoding="utf-8"?>
<p:tagLst xmlns:p="http://schemas.openxmlformats.org/presentationml/2006/main">
  <p:tag name="PA" val="v5.2.8"/>
</p:tagLst>
</file>

<file path=ppt/tags/tag322.xml><?xml version="1.0" encoding="utf-8"?>
<p:tagLst xmlns:p="http://schemas.openxmlformats.org/presentationml/2006/main">
  <p:tag name="PA" val="v5.2.8"/>
</p:tagLst>
</file>

<file path=ppt/tags/tag323.xml><?xml version="1.0" encoding="utf-8"?>
<p:tagLst xmlns:p="http://schemas.openxmlformats.org/presentationml/2006/main">
  <p:tag name="PA" val="v5.2.8"/>
</p:tagLst>
</file>

<file path=ppt/tags/tag324.xml><?xml version="1.0" encoding="utf-8"?>
<p:tagLst xmlns:p="http://schemas.openxmlformats.org/presentationml/2006/main">
  <p:tag name="PA" val="v5.2.8"/>
</p:tagLst>
</file>

<file path=ppt/tags/tag325.xml><?xml version="1.0" encoding="utf-8"?>
<p:tagLst xmlns:p="http://schemas.openxmlformats.org/presentationml/2006/main">
  <p:tag name="PA" val="v5.2.8"/>
  <p:tag name="WHOLESPTYPE" val="Shape_SubTitle"/>
</p:tagLst>
</file>

<file path=ppt/tags/tag326.xml><?xml version="1.0" encoding="utf-8"?>
<p:tagLst xmlns:p="http://schemas.openxmlformats.org/presentationml/2006/main">
  <p:tag name="PA" val="v5.2.8"/>
  <p:tag name="WHOLESPTYPE" val="Shape_Other"/>
</p:tagLst>
</file>

<file path=ppt/tags/tag327.xml><?xml version="1.0" encoding="utf-8"?>
<p:tagLst xmlns:p="http://schemas.openxmlformats.org/presentationml/2006/main">
  <p:tag name="PA" val="v5.2.8"/>
</p:tagLst>
</file>

<file path=ppt/tags/tag328.xml><?xml version="1.0" encoding="utf-8"?>
<p:tagLst xmlns:p="http://schemas.openxmlformats.org/presentationml/2006/main">
  <p:tag name="PA" val="v5.2.8"/>
</p:tagLst>
</file>

<file path=ppt/tags/tag329.xml><?xml version="1.0" encoding="utf-8"?>
<p:tagLst xmlns:p="http://schemas.openxmlformats.org/presentationml/2006/main">
  <p:tag name="PA" val="v5.2.8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8"/>
</p:tagLst>
</file>

<file path=ppt/tags/tag331.xml><?xml version="1.0" encoding="utf-8"?>
<p:tagLst xmlns:p="http://schemas.openxmlformats.org/presentationml/2006/main">
  <p:tag name="PA" val="v5.2.8"/>
</p:tagLst>
</file>

<file path=ppt/tags/tag332.xml><?xml version="1.0" encoding="utf-8"?>
<p:tagLst xmlns:p="http://schemas.openxmlformats.org/presentationml/2006/main">
  <p:tag name="PA" val="v5.2.8"/>
  <p:tag name="WHOLESPTYPE" val="Shape_Other"/>
</p:tagLst>
</file>

<file path=ppt/tags/tag333.xml><?xml version="1.0" encoding="utf-8"?>
<p:tagLst xmlns:p="http://schemas.openxmlformats.org/presentationml/2006/main">
  <p:tag name="PA" val="v5.2.8"/>
</p:tagLst>
</file>

<file path=ppt/tags/tag334.xml><?xml version="1.0" encoding="utf-8"?>
<p:tagLst xmlns:p="http://schemas.openxmlformats.org/presentationml/2006/main">
  <p:tag name="PA" val="v5.2.8"/>
</p:tagLst>
</file>

<file path=ppt/tags/tag335.xml><?xml version="1.0" encoding="utf-8"?>
<p:tagLst xmlns:p="http://schemas.openxmlformats.org/presentationml/2006/main">
  <p:tag name="PA" val="v5.2.8"/>
</p:tagLst>
</file>

<file path=ppt/tags/tag336.xml><?xml version="1.0" encoding="utf-8"?>
<p:tagLst xmlns:p="http://schemas.openxmlformats.org/presentationml/2006/main">
  <p:tag name="PA" val="v5.2.8"/>
</p:tagLst>
</file>

<file path=ppt/tags/tag337.xml><?xml version="1.0" encoding="utf-8"?>
<p:tagLst xmlns:p="http://schemas.openxmlformats.org/presentationml/2006/main">
  <p:tag name="PA" val="v5.2.8"/>
</p:tagLst>
</file>

<file path=ppt/tags/tag338.xml><?xml version="1.0" encoding="utf-8"?>
<p:tagLst xmlns:p="http://schemas.openxmlformats.org/presentationml/2006/main">
  <p:tag name="PA" val="v5.2.8"/>
  <p:tag name="WHOLESPTYPE" val="Shape_Text"/>
</p:tagLst>
</file>

<file path=ppt/tags/tag339.xml><?xml version="1.0" encoding="utf-8"?>
<p:tagLst xmlns:p="http://schemas.openxmlformats.org/presentationml/2006/main">
  <p:tag name="PA" val="v5.2.8"/>
  <p:tag name="WHOLESPTYPE" val="Shape_SubTitl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8"/>
  <p:tag name="WHOLESPTYPE" val="Shape_Line"/>
</p:tagLst>
</file>

<file path=ppt/tags/tag341.xml><?xml version="1.0" encoding="utf-8"?>
<p:tagLst xmlns:p="http://schemas.openxmlformats.org/presentationml/2006/main">
  <p:tag name="RESOURCELIBID_LIB" val="308829"/>
  <p:tag name="WHOLEPAGETYPE" val="Page_Head"/>
</p:tagLst>
</file>

<file path=ppt/tags/tag342.xml><?xml version="1.0" encoding="utf-8"?>
<p:tagLst xmlns:p="http://schemas.openxmlformats.org/presentationml/2006/main">
  <p:tag name="PA" val="v5.2.8"/>
  <p:tag name="WHOLESPTYPE" val="Shape_Line"/>
</p:tagLst>
</file>

<file path=ppt/tags/tag343.xml><?xml version="1.0" encoding="utf-8"?>
<p:tagLst xmlns:p="http://schemas.openxmlformats.org/presentationml/2006/main">
  <p:tag name="PA" val="v5.2.8"/>
  <p:tag name="WHOLESPTYPE" val="Shape_Other"/>
</p:tagLst>
</file>

<file path=ppt/tags/tag344.xml><?xml version="1.0" encoding="utf-8"?>
<p:tagLst xmlns:p="http://schemas.openxmlformats.org/presentationml/2006/main">
  <p:tag name="PA" val="v5.2.8"/>
  <p:tag name="WHOLESPTYPE" val="Shape_Other"/>
</p:tagLst>
</file>

<file path=ppt/tags/tag345.xml><?xml version="1.0" encoding="utf-8"?>
<p:tagLst xmlns:p="http://schemas.openxmlformats.org/presentationml/2006/main">
  <p:tag name="PA" val="v5.2.8"/>
  <p:tag name="WHOLESPTYPE" val="Shape_Other"/>
</p:tagLst>
</file>

<file path=ppt/tags/tag346.xml><?xml version="1.0" encoding="utf-8"?>
<p:tagLst xmlns:p="http://schemas.openxmlformats.org/presentationml/2006/main">
  <p:tag name="PA" val="v5.2.8"/>
  <p:tag name="WHOLESPTYPE" val="Shape_Other"/>
</p:tagLst>
</file>

<file path=ppt/tags/tag347.xml><?xml version="1.0" encoding="utf-8"?>
<p:tagLst xmlns:p="http://schemas.openxmlformats.org/presentationml/2006/main">
  <p:tag name="PA" val="v5.2.8"/>
  <p:tag name="WHOLESPTYPE" val="Shape_Other"/>
</p:tagLst>
</file>

<file path=ppt/tags/tag348.xml><?xml version="1.0" encoding="utf-8"?>
<p:tagLst xmlns:p="http://schemas.openxmlformats.org/presentationml/2006/main">
  <p:tag name="PA" val="v5.2.8"/>
  <p:tag name="WHOLESPTYPE" val="Shape_Line"/>
</p:tagLst>
</file>

<file path=ppt/tags/tag349.xml><?xml version="1.0" encoding="utf-8"?>
<p:tagLst xmlns:p="http://schemas.openxmlformats.org/presentationml/2006/main">
  <p:tag name="PA" val="v5.2.8"/>
  <p:tag name="WHOLESPTYPE" val="Shape_Other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8"/>
  <p:tag name="WHOLESPTYPE" val="Shape_Line"/>
</p:tagLst>
</file>

<file path=ppt/tags/tag351.xml><?xml version="1.0" encoding="utf-8"?>
<p:tagLst xmlns:p="http://schemas.openxmlformats.org/presentationml/2006/main">
  <p:tag name="PA" val="v5.2.8"/>
  <p:tag name="WHOLESPTYPE" val="Shape_Other"/>
</p:tagLst>
</file>

<file path=ppt/tags/tag352.xml><?xml version="1.0" encoding="utf-8"?>
<p:tagLst xmlns:p="http://schemas.openxmlformats.org/presentationml/2006/main">
  <p:tag name="PA" val="v5.2.8"/>
  <p:tag name="WHOLESPTYPE" val="Shape_Line"/>
</p:tagLst>
</file>

<file path=ppt/tags/tag353.xml><?xml version="1.0" encoding="utf-8"?>
<p:tagLst xmlns:p="http://schemas.openxmlformats.org/presentationml/2006/main">
  <p:tag name="PA" val="v5.2.8"/>
  <p:tag name="WHOLESPTYPE" val="Shape_Other"/>
</p:tagLst>
</file>

<file path=ppt/tags/tag354.xml><?xml version="1.0" encoding="utf-8"?>
<p:tagLst xmlns:p="http://schemas.openxmlformats.org/presentationml/2006/main">
  <p:tag name="PA" val="v5.2.8"/>
  <p:tag name="WHOLESPTYPE" val="Shape_Line"/>
</p:tagLst>
</file>

<file path=ppt/tags/tag355.xml><?xml version="1.0" encoding="utf-8"?>
<p:tagLst xmlns:p="http://schemas.openxmlformats.org/presentationml/2006/main">
  <p:tag name="PA" val="v5.2.8"/>
  <p:tag name="WHOLESPTYPE" val="Shape_Other"/>
</p:tagLst>
</file>

<file path=ppt/tags/tag356.xml><?xml version="1.0" encoding="utf-8"?>
<p:tagLst xmlns:p="http://schemas.openxmlformats.org/presentationml/2006/main">
  <p:tag name="PA" val="v5.2.8"/>
  <p:tag name="WHOLESPTYPE" val="Shape_Line"/>
</p:tagLst>
</file>

<file path=ppt/tags/tag357.xml><?xml version="1.0" encoding="utf-8"?>
<p:tagLst xmlns:p="http://schemas.openxmlformats.org/presentationml/2006/main">
  <p:tag name="PA" val="v5.2.8"/>
  <p:tag name="WHOLESPTYPE" val="Shape_Other"/>
</p:tagLst>
</file>

<file path=ppt/tags/tag358.xml><?xml version="1.0" encoding="utf-8"?>
<p:tagLst xmlns:p="http://schemas.openxmlformats.org/presentationml/2006/main">
  <p:tag name="PA" val="v5.2.8"/>
  <p:tag name="WHOLESPTYPE" val="Shape_Line"/>
</p:tagLst>
</file>

<file path=ppt/tags/tag359.xml><?xml version="1.0" encoding="utf-8"?>
<p:tagLst xmlns:p="http://schemas.openxmlformats.org/presentationml/2006/main">
  <p:tag name="PA" val="v5.2.8"/>
  <p:tag name="WHOLESPTYPE" val="Shape_Other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8"/>
  <p:tag name="WHOLESPTYPE" val="Shape_Line"/>
</p:tagLst>
</file>

<file path=ppt/tags/tag361.xml><?xml version="1.0" encoding="utf-8"?>
<p:tagLst xmlns:p="http://schemas.openxmlformats.org/presentationml/2006/main">
  <p:tag name="PA" val="v5.2.8"/>
  <p:tag name="WHOLESPTYPE" val="Shape_Other"/>
</p:tagLst>
</file>

<file path=ppt/tags/tag362.xml><?xml version="1.0" encoding="utf-8"?>
<p:tagLst xmlns:p="http://schemas.openxmlformats.org/presentationml/2006/main">
  <p:tag name="PA" val="v5.2.8"/>
  <p:tag name="WHOLESPTYPE" val="Shape_Line"/>
</p:tagLst>
</file>

<file path=ppt/tags/tag363.xml><?xml version="1.0" encoding="utf-8"?>
<p:tagLst xmlns:p="http://schemas.openxmlformats.org/presentationml/2006/main">
  <p:tag name="PA" val="v5.2.8"/>
  <p:tag name="WHOLESPTYPE" val="Shape_Other"/>
</p:tagLst>
</file>

<file path=ppt/tags/tag364.xml><?xml version="1.0" encoding="utf-8"?>
<p:tagLst xmlns:p="http://schemas.openxmlformats.org/presentationml/2006/main">
  <p:tag name="PA" val="v5.2.8"/>
  <p:tag name="WHOLESPTYPE" val="Shape_Line"/>
</p:tagLst>
</file>

<file path=ppt/tags/tag365.xml><?xml version="1.0" encoding="utf-8"?>
<p:tagLst xmlns:p="http://schemas.openxmlformats.org/presentationml/2006/main">
  <p:tag name="PA" val="v5.2.8"/>
  <p:tag name="WHOLESPTYPE" val="Shape_Other"/>
</p:tagLst>
</file>

<file path=ppt/tags/tag366.xml><?xml version="1.0" encoding="utf-8"?>
<p:tagLst xmlns:p="http://schemas.openxmlformats.org/presentationml/2006/main">
  <p:tag name="PA" val="v5.2.8"/>
  <p:tag name="WHOLESPTYPE" val="Shape_Line"/>
</p:tagLst>
</file>

<file path=ppt/tags/tag367.xml><?xml version="1.0" encoding="utf-8"?>
<p:tagLst xmlns:p="http://schemas.openxmlformats.org/presentationml/2006/main">
  <p:tag name="PA" val="v5.2.8"/>
  <p:tag name="WHOLESPTYPE" val="Shape_Other"/>
</p:tagLst>
</file>

<file path=ppt/tags/tag368.xml><?xml version="1.0" encoding="utf-8"?>
<p:tagLst xmlns:p="http://schemas.openxmlformats.org/presentationml/2006/main">
  <p:tag name="PA" val="v5.2.8"/>
  <p:tag name="WHOLESPTYPE" val="Shape_SubTitle"/>
</p:tagLst>
</file>

<file path=ppt/tags/tag369.xml><?xml version="1.0" encoding="utf-8"?>
<p:tagLst xmlns:p="http://schemas.openxmlformats.org/presentationml/2006/main">
  <p:tag name="PA" val="v5.2.8"/>
  <p:tag name="WHOLESPTYPE" val="Shape_SubTitle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8"/>
  <p:tag name="WHOLESPTYPE" val="Shape_Title"/>
</p:tagLst>
</file>

<file path=ppt/tags/tag371.xml><?xml version="1.0" encoding="utf-8"?>
<p:tagLst xmlns:p="http://schemas.openxmlformats.org/presentationml/2006/main">
  <p:tag name="PA" val="v5.2.8"/>
  <p:tag name="WHOLESPTYPE" val="Shape_SubTitle"/>
</p:tagLst>
</file>

<file path=ppt/tags/tag372.xml><?xml version="1.0" encoding="utf-8"?>
<p:tagLst xmlns:p="http://schemas.openxmlformats.org/presentationml/2006/main">
  <p:tag name="PA" val="v5.2.8"/>
  <p:tag name="WHOLESPTYPE" val="Shape_SubTitle"/>
</p:tagLst>
</file>

<file path=ppt/tags/tag373.xml><?xml version="1.0" encoding="utf-8"?>
<p:tagLst xmlns:p="http://schemas.openxmlformats.org/presentationml/2006/main">
  <p:tag name="PA" val="v5.2.8"/>
  <p:tag name="WHOLESPTYPE" val="Shape_Title"/>
</p:tagLst>
</file>

<file path=ppt/tags/tag374.xml><?xml version="1.0" encoding="utf-8"?>
<p:tagLst xmlns:p="http://schemas.openxmlformats.org/presentationml/2006/main">
  <p:tag name="PA" val="v5.2.8"/>
  <p:tag name="WHOLESPTYPE" val="Shape_Other"/>
</p:tagLst>
</file>

<file path=ppt/tags/tag375.xml><?xml version="1.0" encoding="utf-8"?>
<p:tagLst xmlns:p="http://schemas.openxmlformats.org/presentationml/2006/main">
  <p:tag name="PA" val="v5.2.8"/>
  <p:tag name="WHOLESPTYPE" val="Shape_Other"/>
</p:tagLst>
</file>

<file path=ppt/tags/tag376.xml><?xml version="1.0" encoding="utf-8"?>
<p:tagLst xmlns:p="http://schemas.openxmlformats.org/presentationml/2006/main">
  <p:tag name="PA" val="v5.2.8"/>
  <p:tag name="WHOLESPTYPE" val="Shape_Other"/>
</p:tagLst>
</file>

<file path=ppt/tags/tag377.xml><?xml version="1.0" encoding="utf-8"?>
<p:tagLst xmlns:p="http://schemas.openxmlformats.org/presentationml/2006/main">
  <p:tag name="PA" val="v5.2.8"/>
  <p:tag name="WHOLESPTYPE" val="Shape_Other"/>
</p:tagLst>
</file>

<file path=ppt/tags/tag378.xml><?xml version="1.0" encoding="utf-8"?>
<p:tagLst xmlns:p="http://schemas.openxmlformats.org/presentationml/2006/main">
  <p:tag name="PA" val="v5.2.8"/>
  <p:tag name="WHOLESPTYPE" val="Shape_Other"/>
</p:tagLst>
</file>

<file path=ppt/tags/tag379.xml><?xml version="1.0" encoding="utf-8"?>
<p:tagLst xmlns:p="http://schemas.openxmlformats.org/presentationml/2006/main">
  <p:tag name="PA" val="v5.2.8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8"/>
</p:tagLst>
</file>

<file path=ppt/tags/tag381.xml><?xml version="1.0" encoding="utf-8"?>
<p:tagLst xmlns:p="http://schemas.openxmlformats.org/presentationml/2006/main">
  <p:tag name="PA" val="v5.2.8"/>
</p:tagLst>
</file>

<file path=ppt/tags/tag382.xml><?xml version="1.0" encoding="utf-8"?>
<p:tagLst xmlns:p="http://schemas.openxmlformats.org/presentationml/2006/main">
  <p:tag name="PA" val="v5.2.8"/>
</p:tagLst>
</file>

<file path=ppt/tags/tag383.xml><?xml version="1.0" encoding="utf-8"?>
<p:tagLst xmlns:p="http://schemas.openxmlformats.org/presentationml/2006/main">
  <p:tag name="PA" val="v5.2.8"/>
</p:tagLst>
</file>

<file path=ppt/tags/tag384.xml><?xml version="1.0" encoding="utf-8"?>
<p:tagLst xmlns:p="http://schemas.openxmlformats.org/presentationml/2006/main">
  <p:tag name="PA" val="v5.2.8"/>
</p:tagLst>
</file>

<file path=ppt/tags/tag385.xml><?xml version="1.0" encoding="utf-8"?>
<p:tagLst xmlns:p="http://schemas.openxmlformats.org/presentationml/2006/main">
  <p:tag name="PA" val="v5.2.8"/>
</p:tagLst>
</file>

<file path=ppt/tags/tag386.xml><?xml version="1.0" encoding="utf-8"?>
<p:tagLst xmlns:p="http://schemas.openxmlformats.org/presentationml/2006/main">
  <p:tag name="PA" val="v5.2.8"/>
</p:tagLst>
</file>

<file path=ppt/tags/tag387.xml><?xml version="1.0" encoding="utf-8"?>
<p:tagLst xmlns:p="http://schemas.openxmlformats.org/presentationml/2006/main">
  <p:tag name="PA" val="v5.2.8"/>
</p:tagLst>
</file>

<file path=ppt/tags/tag388.xml><?xml version="1.0" encoding="utf-8"?>
<p:tagLst xmlns:p="http://schemas.openxmlformats.org/presentationml/2006/main">
  <p:tag name="PA" val="v5.2.8"/>
</p:tagLst>
</file>

<file path=ppt/tags/tag389.xml><?xml version="1.0" encoding="utf-8"?>
<p:tagLst xmlns:p="http://schemas.openxmlformats.org/presentationml/2006/main">
  <p:tag name="PA" val="v5.2.8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RESOURCELIBID_LIB" val="308829"/>
  <p:tag name="WHOLEPAGETYPE" val="Page_Head"/>
</p:tagLst>
</file>

<file path=ppt/tags/tag391.xml><?xml version="1.0" encoding="utf-8"?>
<p:tagLst xmlns:p="http://schemas.openxmlformats.org/presentationml/2006/main">
  <p:tag name="PA" val="v5.2.8"/>
  <p:tag name="WHOLESPTYPE" val="Shape_Other"/>
</p:tagLst>
</file>

<file path=ppt/tags/tag392.xml><?xml version="1.0" encoding="utf-8"?>
<p:tagLst xmlns:p="http://schemas.openxmlformats.org/presentationml/2006/main">
  <p:tag name="PA" val="v5.2.8"/>
  <p:tag name="WHOLESPTYPE" val="Shape_Other"/>
</p:tagLst>
</file>

<file path=ppt/tags/tag393.xml><?xml version="1.0" encoding="utf-8"?>
<p:tagLst xmlns:p="http://schemas.openxmlformats.org/presentationml/2006/main">
  <p:tag name="PA" val="v5.2.8"/>
  <p:tag name="WHOLESPTYPE" val="Shape_SubTitle"/>
</p:tagLst>
</file>

<file path=ppt/tags/tag394.xml><?xml version="1.0" encoding="utf-8"?>
<p:tagLst xmlns:p="http://schemas.openxmlformats.org/presentationml/2006/main">
  <p:tag name="PA" val="v5.2.8"/>
  <p:tag name="WHOLESPTYPE" val="Shape_Text"/>
</p:tagLst>
</file>

<file path=ppt/tags/tag395.xml><?xml version="1.0" encoding="utf-8"?>
<p:tagLst xmlns:p="http://schemas.openxmlformats.org/presentationml/2006/main">
  <p:tag name="PA" val="v5.2.8"/>
  <p:tag name="WHOLESPTYPE" val="Shape_Other"/>
</p:tagLst>
</file>

<file path=ppt/tags/tag396.xml><?xml version="1.0" encoding="utf-8"?>
<p:tagLst xmlns:p="http://schemas.openxmlformats.org/presentationml/2006/main">
  <p:tag name="RESOURCELIBID_LIB" val="308829"/>
  <p:tag name="WHOLEPAGETYPE" val="Page_Head"/>
</p:tagLst>
</file>

<file path=ppt/tags/tag397.xml><?xml version="1.0" encoding="utf-8"?>
<p:tagLst xmlns:p="http://schemas.openxmlformats.org/presentationml/2006/main">
  <p:tag name="PA" val="v5.2.8"/>
  <p:tag name="WHOLESPTYPE" val="Shape_Other"/>
</p:tagLst>
</file>

<file path=ppt/tags/tag398.xml><?xml version="1.0" encoding="utf-8"?>
<p:tagLst xmlns:p="http://schemas.openxmlformats.org/presentationml/2006/main">
  <p:tag name="PA" val="v5.2.8"/>
  <p:tag name="WHOLESPTYPE" val="Shape_Other"/>
</p:tagLst>
</file>

<file path=ppt/tags/tag399.xml><?xml version="1.0" encoding="utf-8"?>
<p:tagLst xmlns:p="http://schemas.openxmlformats.org/presentationml/2006/main">
  <p:tag name="PA" val="v5.2.8"/>
  <p:tag name="WHOLESPTYPE" val="Shape_Other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8"/>
  <p:tag name="WHOLESPTYPE" val="Shape_Other"/>
</p:tagLst>
</file>

<file path=ppt/tags/tag401.xml><?xml version="1.0" encoding="utf-8"?>
<p:tagLst xmlns:p="http://schemas.openxmlformats.org/presentationml/2006/main">
  <p:tag name="PA" val="v5.2.8"/>
  <p:tag name="WHOLESPTYPE" val="Shape_SubTitle"/>
</p:tagLst>
</file>

<file path=ppt/tags/tag402.xml><?xml version="1.0" encoding="utf-8"?>
<p:tagLst xmlns:p="http://schemas.openxmlformats.org/presentationml/2006/main">
  <p:tag name="PA" val="v5.2.8"/>
  <p:tag name="WHOLESPTYPE" val="Shape_SubTitle"/>
</p:tagLst>
</file>

<file path=ppt/tags/tag403.xml><?xml version="1.0" encoding="utf-8"?>
<p:tagLst xmlns:p="http://schemas.openxmlformats.org/presentationml/2006/main">
  <p:tag name="PA" val="v5.2.8"/>
  <p:tag name="WHOLESPTYPE" val="Shape_SubTitle"/>
</p:tagLst>
</file>

<file path=ppt/tags/tag404.xml><?xml version="1.0" encoding="utf-8"?>
<p:tagLst xmlns:p="http://schemas.openxmlformats.org/presentationml/2006/main">
  <p:tag name="PA" val="v5.2.8"/>
  <p:tag name="WHOLESPTYPE" val="Shape_SubTitle"/>
</p:tagLst>
</file>

<file path=ppt/tags/tag405.xml><?xml version="1.0" encoding="utf-8"?>
<p:tagLst xmlns:p="http://schemas.openxmlformats.org/presentationml/2006/main">
  <p:tag name="RESOURCELIBID_LIB" val="308829"/>
  <p:tag name="WHOLEPAGETYPE" val="Page_Head"/>
</p:tagLst>
</file>

<file path=ppt/tags/tag406.xml><?xml version="1.0" encoding="utf-8"?>
<p:tagLst xmlns:p="http://schemas.openxmlformats.org/presentationml/2006/main">
  <p:tag name="PA" val="v5.2.8"/>
  <p:tag name="WHOLESPTYPE" val="Shape_Other"/>
</p:tagLst>
</file>

<file path=ppt/tags/tag407.xml><?xml version="1.0" encoding="utf-8"?>
<p:tagLst xmlns:p="http://schemas.openxmlformats.org/presentationml/2006/main">
  <p:tag name="PA" val="v5.2.8"/>
  <p:tag name="WHOLESPTYPE" val="Shape_Other"/>
</p:tagLst>
</file>

<file path=ppt/tags/tag408.xml><?xml version="1.0" encoding="utf-8"?>
<p:tagLst xmlns:p="http://schemas.openxmlformats.org/presentationml/2006/main">
  <p:tag name="PA" val="v5.2.8"/>
  <p:tag name="WHOLESPTYPE" val="Shape_Text"/>
</p:tagLst>
</file>

<file path=ppt/tags/tag409.xml><?xml version="1.0" encoding="utf-8"?>
<p:tagLst xmlns:p="http://schemas.openxmlformats.org/presentationml/2006/main">
  <p:tag name="PA" val="v5.2.8"/>
  <p:tag name="WHOLESPTYPE" val="Shape_SubTitle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RESOURCELIBID_LIB" val="308829"/>
  <p:tag name="WHOLEPAGETYPE" val="Page_Head"/>
</p:tagLst>
</file>

<file path=ppt/tags/tag411.xml><?xml version="1.0" encoding="utf-8"?>
<p:tagLst xmlns:p="http://schemas.openxmlformats.org/presentationml/2006/main">
  <p:tag name="PA" val="v5.2.8"/>
  <p:tag name="WHOLESPTYPE" val="Shape_Title"/>
</p:tagLst>
</file>

<file path=ppt/tags/tag412.xml><?xml version="1.0" encoding="utf-8"?>
<p:tagLst xmlns:p="http://schemas.openxmlformats.org/presentationml/2006/main">
  <p:tag name="PA" val="v5.2.8"/>
  <p:tag name="WHOLESPTYPE" val="Shape_Other"/>
</p:tagLst>
</file>

<file path=ppt/tags/tag413.xml><?xml version="1.0" encoding="utf-8"?>
<p:tagLst xmlns:p="http://schemas.openxmlformats.org/presentationml/2006/main">
  <p:tag name="PA" val="v5.2.8"/>
  <p:tag name="WHOLESPTYPE" val="Shape_Other"/>
</p:tagLst>
</file>

<file path=ppt/tags/tag414.xml><?xml version="1.0" encoding="utf-8"?>
<p:tagLst xmlns:p="http://schemas.openxmlformats.org/presentationml/2006/main">
  <p:tag name="PA" val="v5.2.8"/>
  <p:tag name="WHOLESPTYPE" val="Shape_Other"/>
</p:tagLst>
</file>

<file path=ppt/tags/tag415.xml><?xml version="1.0" encoding="utf-8"?>
<p:tagLst xmlns:p="http://schemas.openxmlformats.org/presentationml/2006/main">
  <p:tag name="PA" val="v5.2.8"/>
  <p:tag name="WHOLESPTYPE" val="Shape_SubTitle"/>
</p:tagLst>
</file>

<file path=ppt/tags/tag416.xml><?xml version="1.0" encoding="utf-8"?>
<p:tagLst xmlns:p="http://schemas.openxmlformats.org/presentationml/2006/main">
  <p:tag name="PA" val="v5.2.8"/>
  <p:tag name="WHOLESPTYPE" val="Shape_Text"/>
</p:tagLst>
</file>

<file path=ppt/tags/tag417.xml><?xml version="1.0" encoding="utf-8"?>
<p:tagLst xmlns:p="http://schemas.openxmlformats.org/presentationml/2006/main">
  <p:tag name="PA" val="v5.2.8"/>
  <p:tag name="WHOLESPTYPE" val="Shape_SubTitle"/>
</p:tagLst>
</file>

<file path=ppt/tags/tag418.xml><?xml version="1.0" encoding="utf-8"?>
<p:tagLst xmlns:p="http://schemas.openxmlformats.org/presentationml/2006/main">
  <p:tag name="PA" val="v5.2.8"/>
  <p:tag name="WHOLESPTYPE" val="Shape_Title"/>
</p:tagLst>
</file>

<file path=ppt/tags/tag419.xml><?xml version="1.0" encoding="utf-8"?>
<p:tagLst xmlns:p="http://schemas.openxmlformats.org/presentationml/2006/main">
  <p:tag name="PA" val="v5.2.8"/>
  <p:tag name="WHOLESPTYPE" val="Shape_Other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8"/>
  <p:tag name="WHOLESPTYPE" val="Shape_SubTitle"/>
</p:tagLst>
</file>

<file path=ppt/tags/tag421.xml><?xml version="1.0" encoding="utf-8"?>
<p:tagLst xmlns:p="http://schemas.openxmlformats.org/presentationml/2006/main">
  <p:tag name="PA" val="v5.2.8"/>
  <p:tag name="WHOLESPTYPE" val="Shape_Title"/>
</p:tagLst>
</file>

<file path=ppt/tags/tag422.xml><?xml version="1.0" encoding="utf-8"?>
<p:tagLst xmlns:p="http://schemas.openxmlformats.org/presentationml/2006/main">
  <p:tag name="PA" val="v5.2.8"/>
  <p:tag name="WHOLESPTYPE" val="Shape_Other"/>
</p:tagLst>
</file>

<file path=ppt/tags/tag423.xml><?xml version="1.0" encoding="utf-8"?>
<p:tagLst xmlns:p="http://schemas.openxmlformats.org/presentationml/2006/main">
  <p:tag name="PA" val="v5.2.8"/>
  <p:tag name="WHOLESPTYPE" val="Shape_SubTitle"/>
</p:tagLst>
</file>

<file path=ppt/tags/tag424.xml><?xml version="1.0" encoding="utf-8"?>
<p:tagLst xmlns:p="http://schemas.openxmlformats.org/presentationml/2006/main">
  <p:tag name="PA" val="v5.2.8"/>
  <p:tag name="WHOLESPTYPE" val="Shape_Text"/>
</p:tagLst>
</file>

<file path=ppt/tags/tag425.xml><?xml version="1.0" encoding="utf-8"?>
<p:tagLst xmlns:p="http://schemas.openxmlformats.org/presentationml/2006/main">
  <p:tag name="PA" val="v5.2.8"/>
  <p:tag name="WHOLESPTYPE" val="Shape_Other"/>
</p:tagLst>
</file>

<file path=ppt/tags/tag426.xml><?xml version="1.0" encoding="utf-8"?>
<p:tagLst xmlns:p="http://schemas.openxmlformats.org/presentationml/2006/main">
  <p:tag name="PA" val="v5.2.8"/>
</p:tagLst>
</file>

<file path=ppt/tags/tag427.xml><?xml version="1.0" encoding="utf-8"?>
<p:tagLst xmlns:p="http://schemas.openxmlformats.org/presentationml/2006/main">
  <p:tag name="PA" val="v5.2.8"/>
</p:tagLst>
</file>

<file path=ppt/tags/tag428.xml><?xml version="1.0" encoding="utf-8"?>
<p:tagLst xmlns:p="http://schemas.openxmlformats.org/presentationml/2006/main">
  <p:tag name="PA" val="v5.2.8"/>
</p:tagLst>
</file>

<file path=ppt/tags/tag429.xml><?xml version="1.0" encoding="utf-8"?>
<p:tagLst xmlns:p="http://schemas.openxmlformats.org/presentationml/2006/main">
  <p:tag name="PA" val="v5.2.8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8"/>
</p:tagLst>
</file>

<file path=ppt/tags/tag431.xml><?xml version="1.0" encoding="utf-8"?>
<p:tagLst xmlns:p="http://schemas.openxmlformats.org/presentationml/2006/main">
  <p:tag name="PA" val="v5.2.8"/>
</p:tagLst>
</file>

<file path=ppt/tags/tag432.xml><?xml version="1.0" encoding="utf-8"?>
<p:tagLst xmlns:p="http://schemas.openxmlformats.org/presentationml/2006/main">
  <p:tag name="PA" val="v5.2.8"/>
</p:tagLst>
</file>

<file path=ppt/tags/tag433.xml><?xml version="1.0" encoding="utf-8"?>
<p:tagLst xmlns:p="http://schemas.openxmlformats.org/presentationml/2006/main">
  <p:tag name="PA" val="v5.2.8"/>
</p:tagLst>
</file>

<file path=ppt/tags/tag434.xml><?xml version="1.0" encoding="utf-8"?>
<p:tagLst xmlns:p="http://schemas.openxmlformats.org/presentationml/2006/main">
  <p:tag name="PA" val="v5.2.8"/>
  <p:tag name="WHOLESPTYPE" val="Shape_Other"/>
</p:tagLst>
</file>

<file path=ppt/tags/tag435.xml><?xml version="1.0" encoding="utf-8"?>
<p:tagLst xmlns:p="http://schemas.openxmlformats.org/presentationml/2006/main">
  <p:tag name="PA" val="v5.2.8"/>
  <p:tag name="WHOLESPTYPE" val="Shape_Other"/>
</p:tagLst>
</file>

<file path=ppt/tags/tag436.xml><?xml version="1.0" encoding="utf-8"?>
<p:tagLst xmlns:p="http://schemas.openxmlformats.org/presentationml/2006/main">
  <p:tag name="PA" val="v5.2.8"/>
</p:tagLst>
</file>

<file path=ppt/tags/tag437.xml><?xml version="1.0" encoding="utf-8"?>
<p:tagLst xmlns:p="http://schemas.openxmlformats.org/presentationml/2006/main">
  <p:tag name="PA" val="v5.2.8"/>
</p:tagLst>
</file>

<file path=ppt/tags/tag438.xml><?xml version="1.0" encoding="utf-8"?>
<p:tagLst xmlns:p="http://schemas.openxmlformats.org/presentationml/2006/main">
  <p:tag name="PA" val="v5.2.8"/>
</p:tagLst>
</file>

<file path=ppt/tags/tag439.xml><?xml version="1.0" encoding="utf-8"?>
<p:tagLst xmlns:p="http://schemas.openxmlformats.org/presentationml/2006/main">
  <p:tag name="PA" val="v5.2.8"/>
  <p:tag name="WHOLESPTYPE" val="Shape_Other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8"/>
</p:tagLst>
</file>

<file path=ppt/tags/tag441.xml><?xml version="1.0" encoding="utf-8"?>
<p:tagLst xmlns:p="http://schemas.openxmlformats.org/presentationml/2006/main">
  <p:tag name="PA" val="v5.2.8"/>
</p:tagLst>
</file>

<file path=ppt/tags/tag442.xml><?xml version="1.0" encoding="utf-8"?>
<p:tagLst xmlns:p="http://schemas.openxmlformats.org/presentationml/2006/main">
  <p:tag name="PA" val="v5.2.8"/>
</p:tagLst>
</file>

<file path=ppt/tags/tag443.xml><?xml version="1.0" encoding="utf-8"?>
<p:tagLst xmlns:p="http://schemas.openxmlformats.org/presentationml/2006/main">
  <p:tag name="PA" val="v5.2.8"/>
</p:tagLst>
</file>

<file path=ppt/tags/tag444.xml><?xml version="1.0" encoding="utf-8"?>
<p:tagLst xmlns:p="http://schemas.openxmlformats.org/presentationml/2006/main">
  <p:tag name="RESOURCELIBID_LIB" val="308829"/>
  <p:tag name="WHOLEPAGETYPE" val="Page_Head"/>
</p:tagLst>
</file>

<file path=ppt/tags/tag445.xml><?xml version="1.0" encoding="utf-8"?>
<p:tagLst xmlns:p="http://schemas.openxmlformats.org/presentationml/2006/main">
  <p:tag name="PA" val="v5.2.8"/>
  <p:tag name="WHOLESPTYPE" val="Shape_Other"/>
</p:tagLst>
</file>

<file path=ppt/tags/tag446.xml><?xml version="1.0" encoding="utf-8"?>
<p:tagLst xmlns:p="http://schemas.openxmlformats.org/presentationml/2006/main">
  <p:tag name="PA" val="v5.2.8"/>
  <p:tag name="WHOLESPTYPE" val="Shape_Other"/>
</p:tagLst>
</file>

<file path=ppt/tags/tag447.xml><?xml version="1.0" encoding="utf-8"?>
<p:tagLst xmlns:p="http://schemas.openxmlformats.org/presentationml/2006/main">
  <p:tag name="PA" val="v5.2.8"/>
  <p:tag name="WHOLESPTYPE" val="Shape_Line"/>
</p:tagLst>
</file>

<file path=ppt/tags/tag448.xml><?xml version="1.0" encoding="utf-8"?>
<p:tagLst xmlns:p="http://schemas.openxmlformats.org/presentationml/2006/main">
  <p:tag name="PA" val="v5.2.8"/>
  <p:tag name="WHOLESPTYPE" val="Shape_Line"/>
</p:tagLst>
</file>

<file path=ppt/tags/tag449.xml><?xml version="1.0" encoding="utf-8"?>
<p:tagLst xmlns:p="http://schemas.openxmlformats.org/presentationml/2006/main">
  <p:tag name="PA" val="v5.2.8"/>
  <p:tag name="WHOLESPTYPE" val="Shape_Line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8"/>
  <p:tag name="WHOLESPTYPE" val="Shape_Text"/>
</p:tagLst>
</file>

<file path=ppt/tags/tag451.xml><?xml version="1.0" encoding="utf-8"?>
<p:tagLst xmlns:p="http://schemas.openxmlformats.org/presentationml/2006/main">
  <p:tag name="PA" val="v5.2.8"/>
  <p:tag name="WHOLESPTYPE" val="Shape_SubTitle"/>
</p:tagLst>
</file>

<file path=ppt/tags/tag452.xml><?xml version="1.0" encoding="utf-8"?>
<p:tagLst xmlns:p="http://schemas.openxmlformats.org/presentationml/2006/main">
  <p:tag name="PA" val="v5.2.8"/>
  <p:tag name="WHOLESPTYPE" val="Shape_Text"/>
</p:tagLst>
</file>

<file path=ppt/tags/tag453.xml><?xml version="1.0" encoding="utf-8"?>
<p:tagLst xmlns:p="http://schemas.openxmlformats.org/presentationml/2006/main">
  <p:tag name="PA" val="v5.2.8"/>
  <p:tag name="WHOLESPTYPE" val="Shape_SubTitle"/>
</p:tagLst>
</file>

<file path=ppt/tags/tag454.xml><?xml version="1.0" encoding="utf-8"?>
<p:tagLst xmlns:p="http://schemas.openxmlformats.org/presentationml/2006/main">
  <p:tag name="PA" val="v5.2.8"/>
  <p:tag name="WHOLESPTYPE" val="Shape_Text"/>
</p:tagLst>
</file>

<file path=ppt/tags/tag455.xml><?xml version="1.0" encoding="utf-8"?>
<p:tagLst xmlns:p="http://schemas.openxmlformats.org/presentationml/2006/main">
  <p:tag name="PA" val="v5.2.8"/>
  <p:tag name="WHOLESPTYPE" val="Shape_SubTitle"/>
</p:tagLst>
</file>

<file path=ppt/tags/tag456.xml><?xml version="1.0" encoding="utf-8"?>
<p:tagLst xmlns:p="http://schemas.openxmlformats.org/presentationml/2006/main">
  <p:tag name="PA" val="v5.2.8"/>
  <p:tag name="WHOLESPTYPE" val="Shape_Title"/>
</p:tagLst>
</file>

<file path=ppt/tags/tag457.xml><?xml version="1.0" encoding="utf-8"?>
<p:tagLst xmlns:p="http://schemas.openxmlformats.org/presentationml/2006/main">
  <p:tag name="RESOURCELIBID_LIB" val="308829"/>
  <p:tag name="WHOLEPAGETYPE" val="Page_Head"/>
</p:tagLst>
</file>

<file path=ppt/tags/tag458.xml><?xml version="1.0" encoding="utf-8"?>
<p:tagLst xmlns:p="http://schemas.openxmlformats.org/presentationml/2006/main">
  <p:tag name="PA" val="v5.2.8"/>
  <p:tag name="WHOLESPTYPE" val="Shape_Other"/>
</p:tagLst>
</file>

<file path=ppt/tags/tag459.xml><?xml version="1.0" encoding="utf-8"?>
<p:tagLst xmlns:p="http://schemas.openxmlformats.org/presentationml/2006/main">
  <p:tag name="PA" val="v5.2.8"/>
  <p:tag name="WHOLESPTYPE" val="Shape_Other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8"/>
  <p:tag name="WHOLESPTYPE" val="Shape_Other"/>
</p:tagLst>
</file>

<file path=ppt/tags/tag461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228994481"/>
  <p:tag name="SCANEADDTIONSP" val="false"/>
  <p:tag name="RESOURCEID" val="637044136229034497"/>
  <p:tag name="SCENEID" val="Unkown"/>
  <p:tag name="SCENELINKIDS" val="12|14|16|23"/>
  <p:tag name="ANIMSTRING" val="97dc195e9db14a91331b8d825796bfd8"/>
</p:tagLst>
</file>

<file path=ppt/tags/tag462.xml><?xml version="1.0" encoding="utf-8"?>
<p:tagLst xmlns:p="http://schemas.openxmlformats.org/presentationml/2006/main">
  <p:tag name="PA" val="v5.2.8"/>
  <p:tag name="WHOLESPTYPE" val="Shape_SubTitle"/>
</p:tagLst>
</file>

<file path=ppt/tags/tag463.xml><?xml version="1.0" encoding="utf-8"?>
<p:tagLst xmlns:p="http://schemas.openxmlformats.org/presentationml/2006/main">
  <p:tag name="PA" val="v5.2.8"/>
  <p:tag name="WHOLESPTYPE" val="Shape_Text"/>
</p:tagLst>
</file>

<file path=ppt/tags/tag464.xml><?xml version="1.0" encoding="utf-8"?>
<p:tagLst xmlns:p="http://schemas.openxmlformats.org/presentationml/2006/main">
  <p:tag name="PA" val="v5.2.8"/>
  <p:tag name="WHOLESPTYPE" val="Shape_SubTitle"/>
</p:tagLst>
</file>

<file path=ppt/tags/tag465.xml><?xml version="1.0" encoding="utf-8"?>
<p:tagLst xmlns:p="http://schemas.openxmlformats.org/presentationml/2006/main">
  <p:tag name="PA" val="v5.2.8"/>
  <p:tag name="WHOLESPTYPE" val="Shape_Text"/>
</p:tagLst>
</file>

<file path=ppt/tags/tag466.xml><?xml version="1.0" encoding="utf-8"?>
<p:tagLst xmlns:p="http://schemas.openxmlformats.org/presentationml/2006/main">
  <p:tag name="PA" val="v5.2.8"/>
  <p:tag name="WHOLESPTYPE" val="Shape_SubTitle"/>
</p:tagLst>
</file>

<file path=ppt/tags/tag467.xml><?xml version="1.0" encoding="utf-8"?>
<p:tagLst xmlns:p="http://schemas.openxmlformats.org/presentationml/2006/main">
  <p:tag name="PA" val="v5.2.8"/>
  <p:tag name="WHOLESPTYPE" val="Shape_Text"/>
</p:tagLst>
</file>

<file path=ppt/tags/tag468.xml><?xml version="1.0" encoding="utf-8"?>
<p:tagLst xmlns:p="http://schemas.openxmlformats.org/presentationml/2006/main">
  <p:tag name="PA" val="v5.2.8"/>
  <p:tag name="WHOLESPTYPE" val="Shape_SubTitle"/>
</p:tagLst>
</file>

<file path=ppt/tags/tag469.xml><?xml version="1.0" encoding="utf-8"?>
<p:tagLst xmlns:p="http://schemas.openxmlformats.org/presentationml/2006/main">
  <p:tag name="PA" val="v5.2.8"/>
  <p:tag name="WHOLESPTYPE" val="Shape_Text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228994481"/>
  <p:tag name="RESOURCEID" val="637044136229034497"/>
  <p:tag name="SCENEID" val="Unkown"/>
  <p:tag name="SCENELINKIDS" val="12|14|16|23"/>
  <p:tag name="ANIMSTRING" val="97dc195e9db14a91331b8d825796bfd8"/>
</p:tagLst>
</file>

<file path=ppt/tags/tag471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228994481"/>
  <p:tag name="RESOURCEID" val="637044136229034497"/>
  <p:tag name="SCENEID" val="Unkown"/>
  <p:tag name="SCENELINKIDS" val="12|14|16|23"/>
  <p:tag name="ANIMSTRING" val="97dc195e9db14a91331b8d825796bfd8"/>
</p:tagLst>
</file>

<file path=ppt/tags/tag472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228994481"/>
  <p:tag name="RESOURCEID" val="637044136229034497"/>
  <p:tag name="SCENEID" val="Unkown"/>
  <p:tag name="SCENELINKIDS" val="12|14|16|23"/>
  <p:tag name="ANIMSTRING" val="97dc195e9db14a91331b8d825796bfd8"/>
</p:tagLst>
</file>

<file path=ppt/tags/tag473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PA" val="v5.2.8"/>
  <p:tag name="WHOLESPTYPE" val="Shape_Other"/>
</p:tagLst>
</file>

<file path=ppt/tags/tag63.xml><?xml version="1.0" encoding="utf-8"?>
<p:tagLst xmlns:p="http://schemas.openxmlformats.org/presentationml/2006/main">
  <p:tag name="PA" val="v5.2.8"/>
  <p:tag name="WHOLESPTYPE" val="Shape_SubTitle"/>
</p:tagLst>
</file>

<file path=ppt/tags/tag64.xml><?xml version="1.0" encoding="utf-8"?>
<p:tagLst xmlns:p="http://schemas.openxmlformats.org/presentationml/2006/main">
  <p:tag name="RESOURCELIBID_LIB" val="308829"/>
  <p:tag name="WHOLEPAGETYPE" val="Page_Head"/>
</p:tagLst>
</file>

<file path=ppt/tags/tag65.xml><?xml version="1.0" encoding="utf-8"?>
<p:tagLst xmlns:p="http://schemas.openxmlformats.org/presentationml/2006/main">
  <p:tag name="PA" val="v5.2.8"/>
  <p:tag name="WHOLESPTYPE" val="Shape_BakcGround"/>
</p:tagLst>
</file>

<file path=ppt/tags/tag66.xml><?xml version="1.0" encoding="utf-8"?>
<p:tagLst xmlns:p="http://schemas.openxmlformats.org/presentationml/2006/main">
  <p:tag name="PA" val="v5.2.8"/>
  <p:tag name="WHOLESPTYPE" val="Shape_Other"/>
</p:tagLst>
</file>

<file path=ppt/tags/tag67.xml><?xml version="1.0" encoding="utf-8"?>
<p:tagLst xmlns:p="http://schemas.openxmlformats.org/presentationml/2006/main">
  <p:tag name="PA" val="v5.2.8"/>
  <p:tag name="WHOLESPTYPE" val="Shape_Other"/>
</p:tagLst>
</file>

<file path=ppt/tags/tag68.xml><?xml version="1.0" encoding="utf-8"?>
<p:tagLst xmlns:p="http://schemas.openxmlformats.org/presentationml/2006/main">
  <p:tag name="PA" val="v5.2.8"/>
  <p:tag name="WHOLESPTYPE" val="Shape_Other"/>
</p:tagLst>
</file>

<file path=ppt/tags/tag69.xml><?xml version="1.0" encoding="utf-8"?>
<p:tagLst xmlns:p="http://schemas.openxmlformats.org/presentationml/2006/main">
  <p:tag name="PA" val="v5.2.8"/>
  <p:tag name="WHOLESPTYPE" val="Shape_SubTitle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8"/>
  <p:tag name="WHOLESPTYPE" val="Shape_Text"/>
</p:tagLst>
</file>

<file path=ppt/tags/tag71.xml><?xml version="1.0" encoding="utf-8"?>
<p:tagLst xmlns:p="http://schemas.openxmlformats.org/presentationml/2006/main">
  <p:tag name="PA" val="v5.2.8"/>
  <p:tag name="WHOLESPTYPE" val="Shape_SubTitle"/>
</p:tagLst>
</file>

<file path=ppt/tags/tag72.xml><?xml version="1.0" encoding="utf-8"?>
<p:tagLst xmlns:p="http://schemas.openxmlformats.org/presentationml/2006/main">
  <p:tag name="PA" val="v5.2.8"/>
  <p:tag name="WHOLESPTYPE" val="Shape_Text"/>
</p:tagLst>
</file>

<file path=ppt/tags/tag73.xml><?xml version="1.0" encoding="utf-8"?>
<p:tagLst xmlns:p="http://schemas.openxmlformats.org/presentationml/2006/main">
  <p:tag name="RESOURCELIBID_LIB" val="308829"/>
  <p:tag name="WHOLEPAGETYPE" val="Page_Head"/>
</p:tagLst>
</file>

<file path=ppt/tags/tag74.xml><?xml version="1.0" encoding="utf-8"?>
<p:tagLst xmlns:p="http://schemas.openxmlformats.org/presentationml/2006/main">
  <p:tag name="PA" val="v5.2.8"/>
  <p:tag name="WHOLESPTYPE" val="Shape_Other"/>
</p:tagLst>
</file>

<file path=ppt/tags/tag75.xml><?xml version="1.0" encoding="utf-8"?>
<p:tagLst xmlns:p="http://schemas.openxmlformats.org/presentationml/2006/main">
  <p:tag name="PA" val="v5.2.8"/>
  <p:tag name="WHOLESPTYPE" val="Shape_Other"/>
</p:tagLst>
</file>

<file path=ppt/tags/tag76.xml><?xml version="1.0" encoding="utf-8"?>
<p:tagLst xmlns:p="http://schemas.openxmlformats.org/presentationml/2006/main">
  <p:tag name="PA" val="v5.2.8"/>
  <p:tag name="WHOLESPTYPE" val="Shape_SubTitle"/>
</p:tagLst>
</file>

<file path=ppt/tags/tag77.xml><?xml version="1.0" encoding="utf-8"?>
<p:tagLst xmlns:p="http://schemas.openxmlformats.org/presentationml/2006/main">
  <p:tag name="PA" val="v5.2.8"/>
  <p:tag name="WHOLESPTYPE" val="Shape_Text"/>
</p:tagLst>
</file>

<file path=ppt/tags/tag78.xml><?xml version="1.0" encoding="utf-8"?>
<p:tagLst xmlns:p="http://schemas.openxmlformats.org/presentationml/2006/main">
  <p:tag name="PA" val="v5.2.8"/>
  <p:tag name="WHOLESPTYPE" val="Shape_SubTitle"/>
</p:tagLst>
</file>

<file path=ppt/tags/tag79.xml><?xml version="1.0" encoding="utf-8"?>
<p:tagLst xmlns:p="http://schemas.openxmlformats.org/presentationml/2006/main">
  <p:tag name="PA" val="v5.2.8"/>
  <p:tag name="WHOLESPTYPE" val="Shape_Tex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268403362"/>
  <p:tag name="SCANEADDTIONSP" val="false"/>
  <p:tag name="RESOURCEID" val="637044136268453372"/>
  <p:tag name="SCENEID" val="Unkown"/>
  <p:tag name="SCENELINKIDS" val="11|13|14|15"/>
  <p:tag name="ANIMSTRING" val="97dc195e9db14a91331b8d825796bfd8"/>
</p:tagLst>
</file>

<file path=ppt/tags/tag81.xml><?xml version="1.0" encoding="utf-8"?>
<p:tagLst xmlns:p="http://schemas.openxmlformats.org/presentationml/2006/main">
  <p:tag name="PA" val="v5.2.8"/>
  <p:tag name="WHOLESPTYPE" val="Shape_Text"/>
</p:tagLst>
</file>

<file path=ppt/tags/tag82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268403362"/>
  <p:tag name="RESOURCEID" val="637044136268453372"/>
  <p:tag name="SCENEID" val="Unkown"/>
  <p:tag name="SCENELINKIDS" val="11|13|14|15"/>
  <p:tag name="ANIMSTRING" val="97dc195e9db14a91331b8d825796bfd8"/>
</p:tagLst>
</file>

<file path=ppt/tags/tag83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268403362"/>
  <p:tag name="RESOURCEID" val="637044136268453372"/>
  <p:tag name="SCENEID" val="Unkown"/>
  <p:tag name="SCENELINKIDS" val="11|13|14|15"/>
  <p:tag name="ANIMSTRING" val="97dc195e9db14a91331b8d825796bfd8"/>
</p:tagLst>
</file>

<file path=ppt/tags/tag84.xml><?xml version="1.0" encoding="utf-8"?>
<p:tagLst xmlns:p="http://schemas.openxmlformats.org/presentationml/2006/main">
  <p:tag name="PA" val="v5.2.8"/>
  <p:tag name="WHOLESPTYPE" val="Shape_Title"/>
  <p:tag name="SCANEADDTIONSP" val="true"/>
  <p:tag name="SCENESHAPETYPE" val="SceneShape"/>
  <p:tag name="SCENESHAPESUBTYPE" val="ScenePicShape"/>
  <p:tag name="SCENESHAPENAME" val="幻影图形"/>
  <p:tag name="LOOPID" val="637044136268403362"/>
  <p:tag name="RESOURCEID" val="637044136268453372"/>
  <p:tag name="SCENEID" val="Unkown"/>
  <p:tag name="SCENELINKIDS" val="11|13|14|15"/>
  <p:tag name="ANIMSTRING" val="97dc195e9db14a91331b8d825796bfd8"/>
</p:tagLst>
</file>

<file path=ppt/tags/tag85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86.xml><?xml version="1.0" encoding="utf-8"?>
<p:tagLst xmlns:p="http://schemas.openxmlformats.org/presentationml/2006/main">
  <p:tag name="PA" val="v5.2.8"/>
  <p:tag name="WHOLESPTYPE" val="Shape_Other"/>
</p:tagLst>
</file>

<file path=ppt/tags/tag87.xml><?xml version="1.0" encoding="utf-8"?>
<p:tagLst xmlns:p="http://schemas.openxmlformats.org/presentationml/2006/main">
  <p:tag name="PA" val="v5.2.8"/>
  <p:tag name="WHOLESPTYPE" val="Shape_SubTitle"/>
</p:tagLst>
</file>

<file path=ppt/tags/tag88.xml><?xml version="1.0" encoding="utf-8"?>
<p:tagLst xmlns:p="http://schemas.openxmlformats.org/presentationml/2006/main">
  <p:tag name="PA" val="v5.2.8"/>
  <p:tag name="WHOLESPTYPE" val="Shape_Line"/>
</p:tagLst>
</file>

<file path=ppt/tags/tag89.xml><?xml version="1.0" encoding="utf-8"?>
<p:tagLst xmlns:p="http://schemas.openxmlformats.org/presentationml/2006/main">
  <p:tag name="PA" val="v5.2.8"/>
  <p:tag name="WHOLESPTYPE" val="Shape_SubTitl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8"/>
  <p:tag name="WHOLESPTYPE" val="Shape_Text"/>
</p:tagLst>
</file>

<file path=ppt/tags/tag91.xml><?xml version="1.0" encoding="utf-8"?>
<p:tagLst xmlns:p="http://schemas.openxmlformats.org/presentationml/2006/main">
  <p:tag name="PA" val="v5.2.8"/>
  <p:tag name="WHOLESPTYPE" val="Shape_Other"/>
</p:tagLst>
</file>

<file path=ppt/tags/tag92.xml><?xml version="1.0" encoding="utf-8"?>
<p:tagLst xmlns:p="http://schemas.openxmlformats.org/presentationml/2006/main">
  <p:tag name="PA" val="v5.2.8"/>
  <p:tag name="WHOLESPTYPE" val="Shape_Other"/>
</p:tagLst>
</file>

<file path=ppt/tags/tag93.xml><?xml version="1.0" encoding="utf-8"?>
<p:tagLst xmlns:p="http://schemas.openxmlformats.org/presentationml/2006/main">
  <p:tag name="PA" val="v5.2.8"/>
  <p:tag name="WHOLESPTYPE" val="Shape_Other"/>
</p:tagLst>
</file>

<file path=ppt/tags/tag94.xml><?xml version="1.0" encoding="utf-8"?>
<p:tagLst xmlns:p="http://schemas.openxmlformats.org/presentationml/2006/main">
  <p:tag name="PA" val="v5.2.8"/>
  <p:tag name="WHOLESPTYPE" val="Shape_Text"/>
</p:tagLst>
</file>

<file path=ppt/tags/tag95.xml><?xml version="1.0" encoding="utf-8"?>
<p:tagLst xmlns:p="http://schemas.openxmlformats.org/presentationml/2006/main">
  <p:tag name="PA" val="v5.2.8"/>
  <p:tag name="WHOLESPTYPE" val="Shape_SubTitle"/>
</p:tagLst>
</file>

<file path=ppt/tags/tag96.xml><?xml version="1.0" encoding="utf-8"?>
<p:tagLst xmlns:p="http://schemas.openxmlformats.org/presentationml/2006/main">
  <p:tag name="PA" val="v5.2.8"/>
  <p:tag name="WHOLESPTYPE" val="Shape_Text"/>
</p:tagLst>
</file>

<file path=ppt/tags/tag97.xml><?xml version="1.0" encoding="utf-8"?>
<p:tagLst xmlns:p="http://schemas.openxmlformats.org/presentationml/2006/main">
  <p:tag name="PA" val="v5.2.8"/>
  <p:tag name="WHOLESPTYPE" val="Shape_SubTitle"/>
</p:tagLst>
</file>

<file path=ppt/tags/tag98.xml><?xml version="1.0" encoding="utf-8"?>
<p:tagLst xmlns:p="http://schemas.openxmlformats.org/presentationml/2006/main">
  <p:tag name="PA" val="v5.2.8"/>
  <p:tag name="WHOLESPTYPE" val="Shape_Text"/>
</p:tagLst>
</file>

<file path=ppt/tags/tag99.xml><?xml version="1.0" encoding="utf-8"?>
<p:tagLst xmlns:p="http://schemas.openxmlformats.org/presentationml/2006/main">
  <p:tag name="PA" val="v5.2.8"/>
  <p:tag name="WHOLESPTYPE" val="Shape_SubTitl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8562</Words>
  <Application>WPS Presentation</Application>
  <PresentationFormat>宽屏</PresentationFormat>
  <Paragraphs>395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SimSun</vt:lpstr>
      <vt:lpstr>Wingdings</vt:lpstr>
      <vt:lpstr>Microsoft YaHei</vt:lpstr>
      <vt:lpstr>方正兰亭黑_GBK</vt:lpstr>
      <vt:lpstr>Calibri</vt:lpstr>
      <vt:lpstr>Arial Unicode MS</vt:lpstr>
      <vt:lpstr>Neris Thin</vt:lpstr>
      <vt:lpstr>Arial</vt:lpstr>
      <vt:lpstr>Open Sans Light</vt:lpstr>
      <vt:lpstr>Open Sans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Durgesh N Agrawal</cp:lastModifiedBy>
  <cp:revision>27</cp:revision>
  <dcterms:created xsi:type="dcterms:W3CDTF">2019-06-19T02:08:00Z</dcterms:created>
  <dcterms:modified xsi:type="dcterms:W3CDTF">2019-10-12T13:57:56Z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1033-11.2.0.8970</vt:lpwstr>
  </property>
</Properties>
</file>